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AC32-1868-450C-AFF2-FE391BF03F1B}" type="datetimeFigureOut">
              <a:rPr lang="ar-EG" smtClean="0"/>
              <a:pPr/>
              <a:t>2/23/1435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BBDE-2E7C-4BE2-B34C-D1842AE57BF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مربع نص 67"/>
          <p:cNvSpPr txBox="1"/>
          <p:nvPr/>
        </p:nvSpPr>
        <p:spPr>
          <a:xfrm>
            <a:off x="500034" y="2571744"/>
            <a:ext cx="763542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600" dirty="0" smtClean="0">
                <a:solidFill>
                  <a:srgbClr val="FF0000"/>
                </a:solidFill>
              </a:rPr>
              <a:t>انفراد لف لمحرك </a:t>
            </a:r>
            <a:r>
              <a:rPr lang="ar-EG" sz="3600" dirty="0" err="1" smtClean="0">
                <a:solidFill>
                  <a:srgbClr val="FF0000"/>
                </a:solidFill>
              </a:rPr>
              <a:t>ثلاثى</a:t>
            </a:r>
            <a:r>
              <a:rPr lang="ar-EG" sz="3600" dirty="0" smtClean="0">
                <a:solidFill>
                  <a:srgbClr val="FF0000"/>
                </a:solidFill>
              </a:rPr>
              <a:t> </a:t>
            </a:r>
            <a:r>
              <a:rPr lang="ar-EG" sz="3600" dirty="0" err="1" smtClean="0">
                <a:solidFill>
                  <a:srgbClr val="FF0000"/>
                </a:solidFill>
              </a:rPr>
              <a:t>الاوجه</a:t>
            </a:r>
            <a:r>
              <a:rPr lang="ar-EG" sz="3600" dirty="0" smtClean="0">
                <a:solidFill>
                  <a:srgbClr val="FF0000"/>
                </a:solidFill>
              </a:rPr>
              <a:t> 12 مجرى 4 قطب</a:t>
            </a:r>
            <a:endParaRPr lang="ar-EG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15008" y="2538707"/>
            <a:ext cx="1000132" cy="42862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3"/>
          <p:cNvSpPr/>
          <p:nvPr/>
        </p:nvSpPr>
        <p:spPr>
          <a:xfrm>
            <a:off x="4643438" y="2538707"/>
            <a:ext cx="1000132" cy="42862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4"/>
          <p:cNvSpPr/>
          <p:nvPr/>
        </p:nvSpPr>
        <p:spPr>
          <a:xfrm>
            <a:off x="3571868" y="2538707"/>
            <a:ext cx="1000132" cy="42862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ستطيل 5"/>
          <p:cNvSpPr/>
          <p:nvPr/>
        </p:nvSpPr>
        <p:spPr>
          <a:xfrm>
            <a:off x="2500298" y="2538707"/>
            <a:ext cx="1000132" cy="42862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7" name="رابط مستقيم 6"/>
          <p:cNvCxnSpPr/>
          <p:nvPr/>
        </p:nvCxnSpPr>
        <p:spPr>
          <a:xfrm>
            <a:off x="2643174" y="2281087"/>
            <a:ext cx="0" cy="9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000364" y="2281087"/>
            <a:ext cx="0" cy="97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3357554" y="2281087"/>
            <a:ext cx="0" cy="97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3714744" y="2281087"/>
            <a:ext cx="0" cy="9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071934" y="2281087"/>
            <a:ext cx="0" cy="97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4429124" y="2281087"/>
            <a:ext cx="0" cy="97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86314" y="2281087"/>
            <a:ext cx="0" cy="9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143504" y="2281087"/>
            <a:ext cx="0" cy="97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5500694" y="2281087"/>
            <a:ext cx="0" cy="97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5857884" y="2281087"/>
            <a:ext cx="0" cy="9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6215074" y="2281087"/>
            <a:ext cx="0" cy="972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6572264" y="2281087"/>
            <a:ext cx="0" cy="97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2857488" y="2610145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/>
              <a:t>ش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4929190" y="2610145"/>
            <a:ext cx="3476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/>
              <a:t>ش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3929058" y="2538707"/>
            <a:ext cx="3177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6000760" y="2538707"/>
            <a:ext cx="3177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cxnSp>
        <p:nvCxnSpPr>
          <p:cNvPr id="23" name="رابط مستقيم 22"/>
          <p:cNvCxnSpPr/>
          <p:nvPr/>
        </p:nvCxnSpPr>
        <p:spPr>
          <a:xfrm rot="5400000" flipH="1" flipV="1">
            <a:off x="2477240" y="1629137"/>
            <a:ext cx="82800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16200000" flipH="1">
            <a:off x="3014992" y="1595386"/>
            <a:ext cx="82800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2643174" y="3181649"/>
            <a:ext cx="0" cy="136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6200000" flipH="1">
            <a:off x="2481174" y="3415087"/>
            <a:ext cx="82800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 flipH="1" flipV="1">
            <a:off x="3018926" y="3381336"/>
            <a:ext cx="82800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3714744" y="3253087"/>
            <a:ext cx="0" cy="100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>
            <a:off x="4264314" y="3731219"/>
            <a:ext cx="0" cy="104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4786314" y="3253087"/>
            <a:ext cx="0" cy="100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 flipH="1" flipV="1">
            <a:off x="4620380" y="1629137"/>
            <a:ext cx="82800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5158132" y="1595386"/>
            <a:ext cx="82800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6200000" flipH="1">
            <a:off x="4624314" y="3372904"/>
            <a:ext cx="82800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 flipH="1" flipV="1">
            <a:off x="5162066" y="3339153"/>
            <a:ext cx="82800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5857884" y="3181649"/>
            <a:ext cx="0" cy="14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>
            <a:off x="2500298" y="4610409"/>
            <a:ext cx="3850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U</a:t>
            </a:r>
            <a:endParaRPr lang="ar-EG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643570" y="4610409"/>
            <a:ext cx="35458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X</a:t>
            </a:r>
            <a:endParaRPr lang="ar-EG" sz="2400" b="1" dirty="0"/>
          </a:p>
        </p:txBody>
      </p:sp>
      <p:cxnSp>
        <p:nvCxnSpPr>
          <p:cNvPr id="38" name="رابط مستقيم 37"/>
          <p:cNvCxnSpPr/>
          <p:nvPr/>
        </p:nvCxnSpPr>
        <p:spPr>
          <a:xfrm>
            <a:off x="3357554" y="3181649"/>
            <a:ext cx="0" cy="133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 flipH="1" flipV="1">
            <a:off x="3191620" y="1629136"/>
            <a:ext cx="828000" cy="50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6200000" flipH="1">
            <a:off x="3729372" y="1595385"/>
            <a:ext cx="828000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16200000" flipH="1">
            <a:off x="3195555" y="3334504"/>
            <a:ext cx="828000" cy="50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5400000" flipH="1" flipV="1">
            <a:off x="3733307" y="3300752"/>
            <a:ext cx="828000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4429124" y="3110211"/>
            <a:ext cx="0" cy="1080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16200000">
            <a:off x="4978694" y="3659781"/>
            <a:ext cx="0" cy="104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5500694" y="3110211"/>
            <a:ext cx="0" cy="1080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 flipH="1" flipV="1">
            <a:off x="5338694" y="1629137"/>
            <a:ext cx="828000" cy="50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6200000" flipH="1">
            <a:off x="5876446" y="1595386"/>
            <a:ext cx="828000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16200000" flipH="1">
            <a:off x="5338694" y="3372904"/>
            <a:ext cx="828000" cy="504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5400000" flipH="1" flipV="1">
            <a:off x="5876446" y="3339153"/>
            <a:ext cx="828000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6572264" y="3110211"/>
            <a:ext cx="0" cy="1440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 flipH="1" flipV="1">
            <a:off x="3906000" y="1629136"/>
            <a:ext cx="828000" cy="504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16200000" flipH="1">
            <a:off x="4443752" y="1595385"/>
            <a:ext cx="828000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 flipH="1" flipV="1">
            <a:off x="6053074" y="1629137"/>
            <a:ext cx="828000" cy="504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6200000" flipH="1">
            <a:off x="2300612" y="1595386"/>
            <a:ext cx="828000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 flipH="1" flipV="1">
            <a:off x="2300612" y="3381336"/>
            <a:ext cx="828000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rot="16200000" flipH="1">
            <a:off x="6053074" y="3415088"/>
            <a:ext cx="828000" cy="504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16200000" flipH="1">
            <a:off x="3909934" y="3415087"/>
            <a:ext cx="828000" cy="504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 flipH="1" flipV="1">
            <a:off x="4443752" y="3381335"/>
            <a:ext cx="828000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000364" y="3181649"/>
            <a:ext cx="0" cy="136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4071934" y="3181649"/>
            <a:ext cx="0" cy="136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5143504" y="3244657"/>
            <a:ext cx="0" cy="1080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6200000">
            <a:off x="5693074" y="3802658"/>
            <a:ext cx="0" cy="1044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6215074" y="3253087"/>
            <a:ext cx="0" cy="1080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مربع نص 63"/>
          <p:cNvSpPr txBox="1"/>
          <p:nvPr/>
        </p:nvSpPr>
        <p:spPr>
          <a:xfrm>
            <a:off x="3143240" y="4610409"/>
            <a:ext cx="36740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V</a:t>
            </a:r>
            <a:endParaRPr lang="ar-EG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857620" y="4610409"/>
            <a:ext cx="4635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W</a:t>
            </a:r>
            <a:endParaRPr lang="ar-EG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6357950" y="4610409"/>
            <a:ext cx="34496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Y</a:t>
            </a:r>
            <a:endParaRPr lang="ar-EG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2857488" y="4610409"/>
            <a:ext cx="33214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Z</a:t>
            </a:r>
            <a:endParaRPr lang="ar-EG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9" grpId="0"/>
      <p:bldP spid="20" grpId="0"/>
      <p:bldP spid="21" grpId="0"/>
      <p:bldP spid="22" grpId="0"/>
      <p:bldP spid="36" grpId="0"/>
      <p:bldP spid="37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Hassan</dc:creator>
  <cp:lastModifiedBy>Hassan</cp:lastModifiedBy>
  <cp:revision>10</cp:revision>
  <dcterms:created xsi:type="dcterms:W3CDTF">2013-12-25T15:49:04Z</dcterms:created>
  <dcterms:modified xsi:type="dcterms:W3CDTF">2013-12-26T14:01:04Z</dcterms:modified>
</cp:coreProperties>
</file>