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8"/>
  </p:notesMasterIdLst>
  <p:sldIdLst>
    <p:sldId id="270"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Lst>
  <p:sldSz cx="9144000" cy="6858000" type="screen4x3"/>
  <p:notesSz cx="6858000" cy="9144000"/>
  <p:defaultTextStyle>
    <a:defPPr>
      <a:defRPr lang="ar-IQ"/>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71" d="100"/>
          <a:sy n="71" d="100"/>
        </p:scale>
        <p:origin x="-1134"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4BBB9A8-C17E-45DA-92E9-78917255819D}" type="datetimeFigureOut">
              <a:rPr lang="ar-IQ" smtClean="0"/>
              <a:t>10/06/1430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464FA02-863F-4633-AA76-E24C13628D7B}" type="slidenum">
              <a:rPr lang="ar-IQ" smtClean="0"/>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0464FA02-863F-4633-AA76-E24C13628D7B}" type="slidenum">
              <a:rPr lang="ar-IQ" smtClean="0"/>
              <a:t>1</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lvl1pPr>
              <a:defRPr/>
            </a:lvl1pPr>
          </a:lstStyle>
          <a:p>
            <a:pPr>
              <a:defRPr/>
            </a:pPr>
            <a:fld id="{CAFBB4EB-12E4-49A3-9DFC-831430760270}" type="datetimeFigureOut">
              <a:rPr lang="ar-IQ"/>
              <a:pPr>
                <a:defRPr/>
              </a:pPr>
              <a:t>10/06/1430</a:t>
            </a:fld>
            <a:endParaRPr lang="ar-IQ"/>
          </a:p>
        </p:txBody>
      </p:sp>
      <p:sp>
        <p:nvSpPr>
          <p:cNvPr id="5" name="Footer Placeholder 4"/>
          <p:cNvSpPr>
            <a:spLocks noGrp="1"/>
          </p:cNvSpPr>
          <p:nvPr>
            <p:ph type="ftr" sz="quarter" idx="11"/>
          </p:nvPr>
        </p:nvSpPr>
        <p:spPr/>
        <p:txBody>
          <a:bodyPr/>
          <a:lstStyle>
            <a:lvl1pPr>
              <a:defRPr/>
            </a:lvl1pPr>
          </a:lstStyle>
          <a:p>
            <a:pPr>
              <a:defRPr/>
            </a:pPr>
            <a:endParaRPr lang="ar-IQ"/>
          </a:p>
        </p:txBody>
      </p:sp>
      <p:sp>
        <p:nvSpPr>
          <p:cNvPr id="6" name="Slide Number Placeholder 5"/>
          <p:cNvSpPr>
            <a:spLocks noGrp="1"/>
          </p:cNvSpPr>
          <p:nvPr>
            <p:ph type="sldNum" sz="quarter" idx="12"/>
          </p:nvPr>
        </p:nvSpPr>
        <p:spPr/>
        <p:txBody>
          <a:bodyPr/>
          <a:lstStyle>
            <a:lvl1pPr>
              <a:defRPr/>
            </a:lvl1pPr>
          </a:lstStyle>
          <a:p>
            <a:pPr>
              <a:defRPr/>
            </a:pPr>
            <a:fld id="{76122FB8-8B2C-4132-893A-495C688F30DD}" type="slidenum">
              <a:rPr lang="ar-IQ"/>
              <a:pPr>
                <a:defRPr/>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fld id="{5B25BA4A-0710-43C8-A92A-36B3174E70C7}" type="datetimeFigureOut">
              <a:rPr lang="ar-IQ"/>
              <a:pPr>
                <a:defRPr/>
              </a:pPr>
              <a:t>10/06/1430</a:t>
            </a:fld>
            <a:endParaRPr lang="ar-IQ"/>
          </a:p>
        </p:txBody>
      </p:sp>
      <p:sp>
        <p:nvSpPr>
          <p:cNvPr id="5" name="Footer Placeholder 4"/>
          <p:cNvSpPr>
            <a:spLocks noGrp="1"/>
          </p:cNvSpPr>
          <p:nvPr>
            <p:ph type="ftr" sz="quarter" idx="11"/>
          </p:nvPr>
        </p:nvSpPr>
        <p:spPr/>
        <p:txBody>
          <a:bodyPr/>
          <a:lstStyle>
            <a:lvl1pPr>
              <a:defRPr/>
            </a:lvl1pPr>
          </a:lstStyle>
          <a:p>
            <a:pPr>
              <a:defRPr/>
            </a:pPr>
            <a:endParaRPr lang="ar-IQ"/>
          </a:p>
        </p:txBody>
      </p:sp>
      <p:sp>
        <p:nvSpPr>
          <p:cNvPr id="6" name="Slide Number Placeholder 5"/>
          <p:cNvSpPr>
            <a:spLocks noGrp="1"/>
          </p:cNvSpPr>
          <p:nvPr>
            <p:ph type="sldNum" sz="quarter" idx="12"/>
          </p:nvPr>
        </p:nvSpPr>
        <p:spPr/>
        <p:txBody>
          <a:bodyPr/>
          <a:lstStyle>
            <a:lvl1pPr>
              <a:defRPr/>
            </a:lvl1pPr>
          </a:lstStyle>
          <a:p>
            <a:pPr>
              <a:defRPr/>
            </a:pPr>
            <a:fld id="{59679ADB-7DEF-4D53-A493-3757F1F5689D}" type="slidenum">
              <a:rPr lang="ar-IQ"/>
              <a:pPr>
                <a:defRPr/>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fld id="{104C5809-87DB-4B5A-AE89-0F8367E342D3}" type="datetimeFigureOut">
              <a:rPr lang="ar-IQ"/>
              <a:pPr>
                <a:defRPr/>
              </a:pPr>
              <a:t>10/06/1430</a:t>
            </a:fld>
            <a:endParaRPr lang="ar-IQ"/>
          </a:p>
        </p:txBody>
      </p:sp>
      <p:sp>
        <p:nvSpPr>
          <p:cNvPr id="5" name="Footer Placeholder 4"/>
          <p:cNvSpPr>
            <a:spLocks noGrp="1"/>
          </p:cNvSpPr>
          <p:nvPr>
            <p:ph type="ftr" sz="quarter" idx="11"/>
          </p:nvPr>
        </p:nvSpPr>
        <p:spPr/>
        <p:txBody>
          <a:bodyPr/>
          <a:lstStyle>
            <a:lvl1pPr>
              <a:defRPr/>
            </a:lvl1pPr>
          </a:lstStyle>
          <a:p>
            <a:pPr>
              <a:defRPr/>
            </a:pPr>
            <a:endParaRPr lang="ar-IQ"/>
          </a:p>
        </p:txBody>
      </p:sp>
      <p:sp>
        <p:nvSpPr>
          <p:cNvPr id="6" name="Slide Number Placeholder 5"/>
          <p:cNvSpPr>
            <a:spLocks noGrp="1"/>
          </p:cNvSpPr>
          <p:nvPr>
            <p:ph type="sldNum" sz="quarter" idx="12"/>
          </p:nvPr>
        </p:nvSpPr>
        <p:spPr/>
        <p:txBody>
          <a:bodyPr/>
          <a:lstStyle>
            <a:lvl1pPr>
              <a:defRPr/>
            </a:lvl1pPr>
          </a:lstStyle>
          <a:p>
            <a:pPr>
              <a:defRPr/>
            </a:pPr>
            <a:fld id="{C1E6A41C-22F6-4367-9CDE-E0B8136EE769}" type="slidenum">
              <a:rPr lang="ar-IQ"/>
              <a:pPr>
                <a:defRPr/>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fld id="{F9842C35-FD46-4AAF-A626-340F3AFC7DC1}" type="datetimeFigureOut">
              <a:rPr lang="ar-IQ"/>
              <a:pPr>
                <a:defRPr/>
              </a:pPr>
              <a:t>10/06/1430</a:t>
            </a:fld>
            <a:endParaRPr lang="ar-IQ"/>
          </a:p>
        </p:txBody>
      </p:sp>
      <p:sp>
        <p:nvSpPr>
          <p:cNvPr id="5" name="Footer Placeholder 4"/>
          <p:cNvSpPr>
            <a:spLocks noGrp="1"/>
          </p:cNvSpPr>
          <p:nvPr>
            <p:ph type="ftr" sz="quarter" idx="11"/>
          </p:nvPr>
        </p:nvSpPr>
        <p:spPr/>
        <p:txBody>
          <a:bodyPr/>
          <a:lstStyle>
            <a:lvl1pPr>
              <a:defRPr/>
            </a:lvl1pPr>
          </a:lstStyle>
          <a:p>
            <a:pPr>
              <a:defRPr/>
            </a:pPr>
            <a:endParaRPr lang="ar-IQ"/>
          </a:p>
        </p:txBody>
      </p:sp>
      <p:sp>
        <p:nvSpPr>
          <p:cNvPr id="6" name="Slide Number Placeholder 5"/>
          <p:cNvSpPr>
            <a:spLocks noGrp="1"/>
          </p:cNvSpPr>
          <p:nvPr>
            <p:ph type="sldNum" sz="quarter" idx="12"/>
          </p:nvPr>
        </p:nvSpPr>
        <p:spPr/>
        <p:txBody>
          <a:bodyPr/>
          <a:lstStyle>
            <a:lvl1pPr>
              <a:defRPr/>
            </a:lvl1pPr>
          </a:lstStyle>
          <a:p>
            <a:pPr>
              <a:defRPr/>
            </a:pPr>
            <a:fld id="{3F9B9EB0-DD82-434A-BD7C-DFE6041DB012}" type="slidenum">
              <a:rPr lang="ar-IQ"/>
              <a:pPr>
                <a:defRPr/>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4C59465-3717-4982-BDE7-D62F4A819B0E}" type="datetimeFigureOut">
              <a:rPr lang="ar-IQ"/>
              <a:pPr>
                <a:defRPr/>
              </a:pPr>
              <a:t>10/06/1430</a:t>
            </a:fld>
            <a:endParaRPr lang="ar-IQ"/>
          </a:p>
        </p:txBody>
      </p:sp>
      <p:sp>
        <p:nvSpPr>
          <p:cNvPr id="5" name="Footer Placeholder 4"/>
          <p:cNvSpPr>
            <a:spLocks noGrp="1"/>
          </p:cNvSpPr>
          <p:nvPr>
            <p:ph type="ftr" sz="quarter" idx="11"/>
          </p:nvPr>
        </p:nvSpPr>
        <p:spPr/>
        <p:txBody>
          <a:bodyPr/>
          <a:lstStyle>
            <a:lvl1pPr>
              <a:defRPr/>
            </a:lvl1pPr>
          </a:lstStyle>
          <a:p>
            <a:pPr>
              <a:defRPr/>
            </a:pPr>
            <a:endParaRPr lang="ar-IQ"/>
          </a:p>
        </p:txBody>
      </p:sp>
      <p:sp>
        <p:nvSpPr>
          <p:cNvPr id="6" name="Slide Number Placeholder 5"/>
          <p:cNvSpPr>
            <a:spLocks noGrp="1"/>
          </p:cNvSpPr>
          <p:nvPr>
            <p:ph type="sldNum" sz="quarter" idx="12"/>
          </p:nvPr>
        </p:nvSpPr>
        <p:spPr/>
        <p:txBody>
          <a:bodyPr/>
          <a:lstStyle>
            <a:lvl1pPr>
              <a:defRPr/>
            </a:lvl1pPr>
          </a:lstStyle>
          <a:p>
            <a:pPr>
              <a:defRPr/>
            </a:pPr>
            <a:fld id="{B7E20FB4-931D-4EBA-A6D7-E6E4B0862938}" type="slidenum">
              <a:rPr lang="ar-IQ"/>
              <a:pPr>
                <a:defRPr/>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3"/>
          <p:cNvSpPr>
            <a:spLocks noGrp="1"/>
          </p:cNvSpPr>
          <p:nvPr>
            <p:ph type="dt" sz="half" idx="10"/>
          </p:nvPr>
        </p:nvSpPr>
        <p:spPr/>
        <p:txBody>
          <a:bodyPr/>
          <a:lstStyle>
            <a:lvl1pPr>
              <a:defRPr/>
            </a:lvl1pPr>
          </a:lstStyle>
          <a:p>
            <a:pPr>
              <a:defRPr/>
            </a:pPr>
            <a:fld id="{3DAFA523-380D-4F75-AB7F-90F350D474C2}" type="datetimeFigureOut">
              <a:rPr lang="ar-IQ"/>
              <a:pPr>
                <a:defRPr/>
              </a:pPr>
              <a:t>10/06/1430</a:t>
            </a:fld>
            <a:endParaRPr lang="ar-IQ"/>
          </a:p>
        </p:txBody>
      </p:sp>
      <p:sp>
        <p:nvSpPr>
          <p:cNvPr id="6" name="Footer Placeholder 4"/>
          <p:cNvSpPr>
            <a:spLocks noGrp="1"/>
          </p:cNvSpPr>
          <p:nvPr>
            <p:ph type="ftr" sz="quarter" idx="11"/>
          </p:nvPr>
        </p:nvSpPr>
        <p:spPr/>
        <p:txBody>
          <a:bodyPr/>
          <a:lstStyle>
            <a:lvl1pPr>
              <a:defRPr/>
            </a:lvl1pPr>
          </a:lstStyle>
          <a:p>
            <a:pPr>
              <a:defRPr/>
            </a:pPr>
            <a:endParaRPr lang="ar-IQ"/>
          </a:p>
        </p:txBody>
      </p:sp>
      <p:sp>
        <p:nvSpPr>
          <p:cNvPr id="7" name="Slide Number Placeholder 5"/>
          <p:cNvSpPr>
            <a:spLocks noGrp="1"/>
          </p:cNvSpPr>
          <p:nvPr>
            <p:ph type="sldNum" sz="quarter" idx="12"/>
          </p:nvPr>
        </p:nvSpPr>
        <p:spPr/>
        <p:txBody>
          <a:bodyPr/>
          <a:lstStyle>
            <a:lvl1pPr>
              <a:defRPr/>
            </a:lvl1pPr>
          </a:lstStyle>
          <a:p>
            <a:pPr>
              <a:defRPr/>
            </a:pPr>
            <a:fld id="{47044DF0-F48A-4B01-8075-A57B1ED9F885}" type="slidenum">
              <a:rPr lang="ar-IQ"/>
              <a:pPr>
                <a:defRPr/>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3"/>
          <p:cNvSpPr>
            <a:spLocks noGrp="1"/>
          </p:cNvSpPr>
          <p:nvPr>
            <p:ph type="dt" sz="half" idx="10"/>
          </p:nvPr>
        </p:nvSpPr>
        <p:spPr/>
        <p:txBody>
          <a:bodyPr/>
          <a:lstStyle>
            <a:lvl1pPr>
              <a:defRPr/>
            </a:lvl1pPr>
          </a:lstStyle>
          <a:p>
            <a:pPr>
              <a:defRPr/>
            </a:pPr>
            <a:fld id="{D77AE6AF-4EFA-4CA0-9C75-0677C68784C7}" type="datetimeFigureOut">
              <a:rPr lang="ar-IQ"/>
              <a:pPr>
                <a:defRPr/>
              </a:pPr>
              <a:t>10/06/1430</a:t>
            </a:fld>
            <a:endParaRPr lang="ar-IQ"/>
          </a:p>
        </p:txBody>
      </p:sp>
      <p:sp>
        <p:nvSpPr>
          <p:cNvPr id="8" name="Footer Placeholder 4"/>
          <p:cNvSpPr>
            <a:spLocks noGrp="1"/>
          </p:cNvSpPr>
          <p:nvPr>
            <p:ph type="ftr" sz="quarter" idx="11"/>
          </p:nvPr>
        </p:nvSpPr>
        <p:spPr/>
        <p:txBody>
          <a:bodyPr/>
          <a:lstStyle>
            <a:lvl1pPr>
              <a:defRPr/>
            </a:lvl1pPr>
          </a:lstStyle>
          <a:p>
            <a:pPr>
              <a:defRPr/>
            </a:pPr>
            <a:endParaRPr lang="ar-IQ"/>
          </a:p>
        </p:txBody>
      </p:sp>
      <p:sp>
        <p:nvSpPr>
          <p:cNvPr id="9" name="Slide Number Placeholder 5"/>
          <p:cNvSpPr>
            <a:spLocks noGrp="1"/>
          </p:cNvSpPr>
          <p:nvPr>
            <p:ph type="sldNum" sz="quarter" idx="12"/>
          </p:nvPr>
        </p:nvSpPr>
        <p:spPr/>
        <p:txBody>
          <a:bodyPr/>
          <a:lstStyle>
            <a:lvl1pPr>
              <a:defRPr/>
            </a:lvl1pPr>
          </a:lstStyle>
          <a:p>
            <a:pPr>
              <a:defRPr/>
            </a:pPr>
            <a:fld id="{1B4784FC-F668-4A1B-BDCD-120E1712F007}" type="slidenum">
              <a:rPr lang="ar-IQ"/>
              <a:pPr>
                <a:defRPr/>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3"/>
          <p:cNvSpPr>
            <a:spLocks noGrp="1"/>
          </p:cNvSpPr>
          <p:nvPr>
            <p:ph type="dt" sz="half" idx="10"/>
          </p:nvPr>
        </p:nvSpPr>
        <p:spPr/>
        <p:txBody>
          <a:bodyPr/>
          <a:lstStyle>
            <a:lvl1pPr>
              <a:defRPr/>
            </a:lvl1pPr>
          </a:lstStyle>
          <a:p>
            <a:pPr>
              <a:defRPr/>
            </a:pPr>
            <a:fld id="{A47D2A67-607B-42E2-958E-84740E642627}" type="datetimeFigureOut">
              <a:rPr lang="ar-IQ"/>
              <a:pPr>
                <a:defRPr/>
              </a:pPr>
              <a:t>10/06/1430</a:t>
            </a:fld>
            <a:endParaRPr lang="ar-IQ"/>
          </a:p>
        </p:txBody>
      </p:sp>
      <p:sp>
        <p:nvSpPr>
          <p:cNvPr id="4" name="Footer Placeholder 4"/>
          <p:cNvSpPr>
            <a:spLocks noGrp="1"/>
          </p:cNvSpPr>
          <p:nvPr>
            <p:ph type="ftr" sz="quarter" idx="11"/>
          </p:nvPr>
        </p:nvSpPr>
        <p:spPr/>
        <p:txBody>
          <a:bodyPr/>
          <a:lstStyle>
            <a:lvl1pPr>
              <a:defRPr/>
            </a:lvl1pPr>
          </a:lstStyle>
          <a:p>
            <a:pPr>
              <a:defRPr/>
            </a:pPr>
            <a:endParaRPr lang="ar-IQ"/>
          </a:p>
        </p:txBody>
      </p:sp>
      <p:sp>
        <p:nvSpPr>
          <p:cNvPr id="5" name="Slide Number Placeholder 5"/>
          <p:cNvSpPr>
            <a:spLocks noGrp="1"/>
          </p:cNvSpPr>
          <p:nvPr>
            <p:ph type="sldNum" sz="quarter" idx="12"/>
          </p:nvPr>
        </p:nvSpPr>
        <p:spPr/>
        <p:txBody>
          <a:bodyPr/>
          <a:lstStyle>
            <a:lvl1pPr>
              <a:defRPr/>
            </a:lvl1pPr>
          </a:lstStyle>
          <a:p>
            <a:pPr>
              <a:defRPr/>
            </a:pPr>
            <a:fld id="{4AA799FF-76DA-43AD-B42C-D346F7F8840F}" type="slidenum">
              <a:rPr lang="ar-IQ"/>
              <a:pPr>
                <a:defRPr/>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9B973A3-3121-44E4-9289-D3D8B8980F51}" type="datetimeFigureOut">
              <a:rPr lang="ar-IQ"/>
              <a:pPr>
                <a:defRPr/>
              </a:pPr>
              <a:t>10/06/1430</a:t>
            </a:fld>
            <a:endParaRPr lang="ar-IQ"/>
          </a:p>
        </p:txBody>
      </p:sp>
      <p:sp>
        <p:nvSpPr>
          <p:cNvPr id="3" name="Footer Placeholder 4"/>
          <p:cNvSpPr>
            <a:spLocks noGrp="1"/>
          </p:cNvSpPr>
          <p:nvPr>
            <p:ph type="ftr" sz="quarter" idx="11"/>
          </p:nvPr>
        </p:nvSpPr>
        <p:spPr/>
        <p:txBody>
          <a:bodyPr/>
          <a:lstStyle>
            <a:lvl1pPr>
              <a:defRPr/>
            </a:lvl1pPr>
          </a:lstStyle>
          <a:p>
            <a:pPr>
              <a:defRPr/>
            </a:pPr>
            <a:endParaRPr lang="ar-IQ"/>
          </a:p>
        </p:txBody>
      </p:sp>
      <p:sp>
        <p:nvSpPr>
          <p:cNvPr id="4" name="Slide Number Placeholder 5"/>
          <p:cNvSpPr>
            <a:spLocks noGrp="1"/>
          </p:cNvSpPr>
          <p:nvPr>
            <p:ph type="sldNum" sz="quarter" idx="12"/>
          </p:nvPr>
        </p:nvSpPr>
        <p:spPr/>
        <p:txBody>
          <a:bodyPr/>
          <a:lstStyle>
            <a:lvl1pPr>
              <a:defRPr/>
            </a:lvl1pPr>
          </a:lstStyle>
          <a:p>
            <a:pPr>
              <a:defRPr/>
            </a:pPr>
            <a:fld id="{5666BBC5-501E-4DF9-AA27-8E23188BA92D}" type="slidenum">
              <a:rPr lang="ar-IQ"/>
              <a:pPr>
                <a:defRPr/>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00434C9-A6B7-4A1A-9B5C-FB25F65B45CF}" type="datetimeFigureOut">
              <a:rPr lang="ar-IQ"/>
              <a:pPr>
                <a:defRPr/>
              </a:pPr>
              <a:t>10/06/1430</a:t>
            </a:fld>
            <a:endParaRPr lang="ar-IQ"/>
          </a:p>
        </p:txBody>
      </p:sp>
      <p:sp>
        <p:nvSpPr>
          <p:cNvPr id="6" name="Footer Placeholder 4"/>
          <p:cNvSpPr>
            <a:spLocks noGrp="1"/>
          </p:cNvSpPr>
          <p:nvPr>
            <p:ph type="ftr" sz="quarter" idx="11"/>
          </p:nvPr>
        </p:nvSpPr>
        <p:spPr/>
        <p:txBody>
          <a:bodyPr/>
          <a:lstStyle>
            <a:lvl1pPr>
              <a:defRPr/>
            </a:lvl1pPr>
          </a:lstStyle>
          <a:p>
            <a:pPr>
              <a:defRPr/>
            </a:pPr>
            <a:endParaRPr lang="ar-IQ"/>
          </a:p>
        </p:txBody>
      </p:sp>
      <p:sp>
        <p:nvSpPr>
          <p:cNvPr id="7" name="Slide Number Placeholder 5"/>
          <p:cNvSpPr>
            <a:spLocks noGrp="1"/>
          </p:cNvSpPr>
          <p:nvPr>
            <p:ph type="sldNum" sz="quarter" idx="12"/>
          </p:nvPr>
        </p:nvSpPr>
        <p:spPr/>
        <p:txBody>
          <a:bodyPr/>
          <a:lstStyle>
            <a:lvl1pPr>
              <a:defRPr/>
            </a:lvl1pPr>
          </a:lstStyle>
          <a:p>
            <a:pPr>
              <a:defRPr/>
            </a:pPr>
            <a:fld id="{CF51DF5A-127F-4E97-9D43-0131192B2BBA}" type="slidenum">
              <a:rPr lang="ar-IQ"/>
              <a:pPr>
                <a:defRPr/>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5921509-814E-4ECB-BC74-6F00416370FE}" type="datetimeFigureOut">
              <a:rPr lang="ar-IQ"/>
              <a:pPr>
                <a:defRPr/>
              </a:pPr>
              <a:t>10/06/1430</a:t>
            </a:fld>
            <a:endParaRPr lang="ar-IQ"/>
          </a:p>
        </p:txBody>
      </p:sp>
      <p:sp>
        <p:nvSpPr>
          <p:cNvPr id="6" name="Footer Placeholder 4"/>
          <p:cNvSpPr>
            <a:spLocks noGrp="1"/>
          </p:cNvSpPr>
          <p:nvPr>
            <p:ph type="ftr" sz="quarter" idx="11"/>
          </p:nvPr>
        </p:nvSpPr>
        <p:spPr/>
        <p:txBody>
          <a:bodyPr/>
          <a:lstStyle>
            <a:lvl1pPr>
              <a:defRPr/>
            </a:lvl1pPr>
          </a:lstStyle>
          <a:p>
            <a:pPr>
              <a:defRPr/>
            </a:pPr>
            <a:endParaRPr lang="ar-IQ"/>
          </a:p>
        </p:txBody>
      </p:sp>
      <p:sp>
        <p:nvSpPr>
          <p:cNvPr id="7" name="Slide Number Placeholder 5"/>
          <p:cNvSpPr>
            <a:spLocks noGrp="1"/>
          </p:cNvSpPr>
          <p:nvPr>
            <p:ph type="sldNum" sz="quarter" idx="12"/>
          </p:nvPr>
        </p:nvSpPr>
        <p:spPr/>
        <p:txBody>
          <a:bodyPr/>
          <a:lstStyle>
            <a:lvl1pPr>
              <a:defRPr/>
            </a:lvl1pPr>
          </a:lstStyle>
          <a:p>
            <a:pPr>
              <a:defRPr/>
            </a:pPr>
            <a:fld id="{D290653B-A7EF-452D-8314-CAFC8714F4E3}" type="slidenum">
              <a:rPr lang="ar-IQ"/>
              <a:pPr>
                <a:defRPr/>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F3399"/>
            </a:gs>
            <a:gs pos="25000">
              <a:srgbClr val="FF6633"/>
            </a:gs>
            <a:gs pos="50000">
              <a:srgbClr val="FFFF00"/>
            </a:gs>
            <a:gs pos="75000">
              <a:srgbClr val="01A78F"/>
            </a:gs>
            <a:gs pos="100000">
              <a:srgbClr val="3366FF"/>
            </a:gs>
          </a:gsLst>
          <a:lin ang="5400000"/>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B652572-99EF-4AAF-B12F-B0EAACB1739E}" type="datetimeFigureOut">
              <a:rPr lang="ar-IQ"/>
              <a:pPr>
                <a:defRPr/>
              </a:pPr>
              <a:t>10/06/1430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7A305A9-F7F0-4EBB-A4FE-F833B86E1442}" type="slidenum">
              <a:rPr lang="ar-IQ"/>
              <a:pPr>
                <a:defRPr/>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audio" Target="file:///E:\yanni\YANNI%20-%20Winter%20Light\12%20-%20Face%20In%20The%20Photograph.mp3" TargetMode="Externa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start20092002@hotmail.com" TargetMode="External"/><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5813"/>
            <a:ext cx="8229600" cy="1143000"/>
          </a:xfrm>
        </p:spPr>
        <p:txBody>
          <a:bodyPr/>
          <a:lstStyle/>
          <a:p>
            <a:r>
              <a:rPr lang="ar-IQ" b="1" smtClean="0"/>
              <a:t>حقيبة تعليمية</a:t>
            </a:r>
            <a:br>
              <a:rPr lang="ar-IQ" b="1" smtClean="0"/>
            </a:br>
            <a:r>
              <a:rPr lang="ar-IQ" b="1" smtClean="0"/>
              <a:t>عن</a:t>
            </a:r>
            <a:br>
              <a:rPr lang="ar-IQ" b="1" smtClean="0"/>
            </a:br>
            <a:r>
              <a:rPr lang="ar-IQ" b="1" smtClean="0"/>
              <a:t>أنشاء التقاريربـ(</a:t>
            </a:r>
            <a:r>
              <a:rPr lang="en-US" b="1" smtClean="0">
                <a:cs typeface="Times New Roman" pitchFamily="18" charset="0"/>
              </a:rPr>
              <a:t>fox pro</a:t>
            </a:r>
            <a:r>
              <a:rPr lang="ar-IQ" b="1" smtClean="0"/>
              <a:t>)</a:t>
            </a:r>
            <a:br>
              <a:rPr lang="ar-IQ" b="1" smtClean="0"/>
            </a:br>
            <a:endParaRPr lang="ar-IQ" smtClean="0"/>
          </a:p>
        </p:txBody>
      </p:sp>
      <p:sp>
        <p:nvSpPr>
          <p:cNvPr id="3" name="Content Placeholder 2"/>
          <p:cNvSpPr>
            <a:spLocks noGrp="1"/>
          </p:cNvSpPr>
          <p:nvPr>
            <p:ph idx="1"/>
          </p:nvPr>
        </p:nvSpPr>
        <p:spPr/>
        <p:txBody>
          <a:bodyPr/>
          <a:lstStyle/>
          <a:p>
            <a:pPr algn="ctr" eaLnBrk="1" hangingPunct="1">
              <a:buFont typeface="Arial" pitchFamily="34" charset="0"/>
              <a:buNone/>
            </a:pPr>
            <a:endParaRPr lang="ar-IQ" b="1" dirty="0" smtClean="0"/>
          </a:p>
          <a:p>
            <a:pPr algn="ctr" eaLnBrk="1" hangingPunct="1">
              <a:buFont typeface="Arial" pitchFamily="34" charset="0"/>
              <a:buNone/>
            </a:pPr>
            <a:r>
              <a:rPr lang="ar-IQ" sz="4000" b="1" dirty="0" err="1" smtClean="0"/>
              <a:t>اعداد</a:t>
            </a:r>
            <a:r>
              <a:rPr lang="ar-IQ" sz="4000" b="1" dirty="0" smtClean="0"/>
              <a:t> </a:t>
            </a:r>
            <a:r>
              <a:rPr lang="ar-IQ" sz="4000" b="1" dirty="0" smtClean="0"/>
              <a:t>الطالب</a:t>
            </a:r>
            <a:endParaRPr lang="ar-IQ" sz="4000" b="1" dirty="0" smtClean="0"/>
          </a:p>
          <a:p>
            <a:pPr algn="ctr" eaLnBrk="1" hangingPunct="1">
              <a:buFont typeface="Arial" pitchFamily="34" charset="0"/>
              <a:buNone/>
            </a:pPr>
            <a:r>
              <a:rPr lang="ar-IQ" sz="4000" b="1" dirty="0" smtClean="0"/>
              <a:t>جاسم عبيد جاسم المسعودي</a:t>
            </a:r>
            <a:endParaRPr lang="ar-IQ" sz="4000" b="1" dirty="0" smtClean="0"/>
          </a:p>
          <a:p>
            <a:pPr algn="ctr" eaLnBrk="1" hangingPunct="1">
              <a:buFont typeface="Arial" pitchFamily="34" charset="0"/>
              <a:buNone/>
            </a:pPr>
            <a:r>
              <a:rPr lang="ar-IQ" sz="4000" b="1" dirty="0" smtClean="0"/>
              <a:t>قسم </a:t>
            </a:r>
            <a:r>
              <a:rPr lang="ar-IQ" sz="4000" b="1" dirty="0" err="1" smtClean="0"/>
              <a:t>انظمة</a:t>
            </a:r>
            <a:r>
              <a:rPr lang="ar-IQ" sz="4000" b="1" dirty="0" smtClean="0"/>
              <a:t> الحاسبات</a:t>
            </a:r>
          </a:p>
          <a:p>
            <a:pPr algn="ctr" eaLnBrk="1" hangingPunct="1">
              <a:buFont typeface="Arial" pitchFamily="34" charset="0"/>
              <a:buNone/>
            </a:pPr>
            <a:r>
              <a:rPr lang="ar-IQ" sz="4000" b="1" dirty="0" err="1" smtClean="0"/>
              <a:t>اشراف</a:t>
            </a:r>
            <a:r>
              <a:rPr lang="ar-IQ" sz="4000" b="1" dirty="0" smtClean="0"/>
              <a:t> </a:t>
            </a:r>
            <a:r>
              <a:rPr lang="ar-IQ" sz="4000" b="1" dirty="0" err="1" smtClean="0"/>
              <a:t>الاستاذة</a:t>
            </a:r>
            <a:endParaRPr lang="ar-IQ" sz="4000" b="1" dirty="0" smtClean="0"/>
          </a:p>
          <a:p>
            <a:pPr algn="ctr" eaLnBrk="1" hangingPunct="1">
              <a:buFont typeface="Arial" pitchFamily="34" charset="0"/>
              <a:buNone/>
            </a:pPr>
            <a:r>
              <a:rPr lang="ar-IQ" sz="4000" b="1" dirty="0" smtClean="0"/>
              <a:t>(</a:t>
            </a:r>
            <a:r>
              <a:rPr lang="ar-IQ" sz="4000" b="1" dirty="0" err="1" smtClean="0"/>
              <a:t>الاء</a:t>
            </a:r>
            <a:r>
              <a:rPr lang="ar-IQ" sz="4000" b="1" dirty="0" smtClean="0"/>
              <a:t> احمد)</a:t>
            </a:r>
            <a:endParaRPr lang="ar-IQ" sz="4000" b="1" dirty="0" smtClean="0"/>
          </a:p>
          <a:p>
            <a:pPr algn="ctr">
              <a:buFont typeface="Arial" pitchFamily="34" charset="0"/>
              <a:buNone/>
            </a:pPr>
            <a:endParaRPr lang="ar-IQ" dirty="0" smtClean="0"/>
          </a:p>
        </p:txBody>
      </p:sp>
      <p:sp>
        <p:nvSpPr>
          <p:cNvPr id="4" name="مستطيل 3"/>
          <p:cNvSpPr/>
          <p:nvPr/>
        </p:nvSpPr>
        <p:spPr>
          <a:xfrm>
            <a:off x="2285984" y="6000768"/>
            <a:ext cx="4286280" cy="85723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1" anchor="ctr"/>
          <a:lstStyle/>
          <a:p>
            <a:pPr algn="ctr"/>
            <a:r>
              <a:rPr lang="ar-IQ" sz="2000" b="1" dirty="0" err="1" smtClean="0"/>
              <a:t>اعداد</a:t>
            </a:r>
            <a:r>
              <a:rPr lang="ar-IQ" sz="2000" b="1" dirty="0" smtClean="0"/>
              <a:t> :جاسم عبيد جاسم \المعهد التقني \بغداد</a:t>
            </a:r>
          </a:p>
        </p:txBody>
      </p:sp>
      <p:pic>
        <p:nvPicPr>
          <p:cNvPr id="5" name="12 - Face In The Photograph.mp3">
            <a:hlinkClick r:id="" action="ppaction://media"/>
          </p:cNvPr>
          <p:cNvPicPr>
            <a:picLocks noRot="1" noChangeAspect="1"/>
          </p:cNvPicPr>
          <p:nvPr>
            <a:audioFile r:link="rId1"/>
          </p:nvPr>
        </p:nvPicPr>
        <p:blipFill>
          <a:blip r:embed="rId4"/>
          <a:stretch>
            <a:fillRect/>
          </a:stretch>
        </p:blipFill>
        <p:spPr>
          <a:xfrm>
            <a:off x="4357686" y="3286124"/>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4"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1" end="1"/>
                                            </p:txEl>
                                          </p:spTgt>
                                        </p:tgtEl>
                                        <p:attrNameLst>
                                          <p:attrName>fill.type</p:attrName>
                                        </p:attrNameLst>
                                      </p:cBhvr>
                                      <p:to>
                                        <p:strVal val="solid"/>
                                      </p:to>
                                    </p:set>
                                  </p:childTnLst>
                                </p:cTn>
                              </p:par>
                              <p:par>
                                <p:cTn id="17" presetID="27" presetClass="entr" presetSubtype="0" fill="hold" nodeType="withEffect">
                                  <p:stCondLst>
                                    <p:cond delay="0"/>
                                  </p:stCondLst>
                                  <p:iterate type="lt">
                                    <p:tmPct val="50000"/>
                                  </p:iterate>
                                  <p:childTnLst>
                                    <p:set>
                                      <p:cBhvr>
                                        <p:cTn id="18"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19"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1" dur="80"/>
                                        <p:tgtEl>
                                          <p:spTgt spid="3">
                                            <p:txEl>
                                              <p:pRg st="2" end="2"/>
                                            </p:txEl>
                                          </p:spTgt>
                                        </p:tgtEl>
                                        <p:attrNameLst>
                                          <p:attrName>fill.type</p:attrName>
                                        </p:attrNameLst>
                                      </p:cBhvr>
                                      <p:to>
                                        <p:strVal val="solid"/>
                                      </p:to>
                                    </p:set>
                                  </p:childTnLst>
                                </p:cTn>
                              </p:par>
                              <p:par>
                                <p:cTn id="22" presetID="27" presetClass="entr" presetSubtype="0" fill="hold" nodeType="withEffect">
                                  <p:stCondLst>
                                    <p:cond delay="0"/>
                                  </p:stCondLst>
                                  <p:iterate type="lt">
                                    <p:tmPct val="50000"/>
                                  </p:iterate>
                                  <p:childTnLst>
                                    <p:set>
                                      <p:cBhvr>
                                        <p:cTn id="23"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24"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26" dur="80"/>
                                        <p:tgtEl>
                                          <p:spTgt spid="3">
                                            <p:txEl>
                                              <p:pRg st="3" end="3"/>
                                            </p:txEl>
                                          </p:spTgt>
                                        </p:tgtEl>
                                        <p:attrNameLst>
                                          <p:attrName>fill.type</p:attrName>
                                        </p:attrNameLst>
                                      </p:cBhvr>
                                      <p:to>
                                        <p:strVal val="solid"/>
                                      </p:to>
                                    </p:set>
                                  </p:childTnLst>
                                </p:cTn>
                              </p:par>
                              <p:par>
                                <p:cTn id="27" presetID="27" presetClass="entr" presetSubtype="0" fill="hold" nodeType="withEffect">
                                  <p:stCondLst>
                                    <p:cond delay="0"/>
                                  </p:stCondLst>
                                  <p:iterate type="lt">
                                    <p:tmPct val="50000"/>
                                  </p:iterate>
                                  <p:childTnLst>
                                    <p:set>
                                      <p:cBhvr>
                                        <p:cTn id="28" dur="1" fill="hold">
                                          <p:stCondLst>
                                            <p:cond delay="0"/>
                                          </p:stCondLst>
                                        </p:cTn>
                                        <p:tgtEl>
                                          <p:spTgt spid="3">
                                            <p:txEl>
                                              <p:pRg st="4" end="4"/>
                                            </p:txEl>
                                          </p:spTgt>
                                        </p:tgtEl>
                                        <p:attrNameLst>
                                          <p:attrName>style.visibility</p:attrName>
                                        </p:attrNameLst>
                                      </p:cBhvr>
                                      <p:to>
                                        <p:strVal val="visible"/>
                                      </p:to>
                                    </p:set>
                                    <p:anim calcmode="discrete" valueType="clr">
                                      <p:cBhvr override="childStyle">
                                        <p:cTn id="29" dur="80"/>
                                        <p:tgtEl>
                                          <p:spTgt spid="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3">
                                            <p:txEl>
                                              <p:pRg st="4" end="4"/>
                                            </p:txEl>
                                          </p:spTgt>
                                        </p:tgtEl>
                                        <p:attrNameLst>
                                          <p:attrName>fillcolor</p:attrName>
                                        </p:attrNameLst>
                                      </p:cBhvr>
                                      <p:tavLst>
                                        <p:tav tm="0">
                                          <p:val>
                                            <p:clrVal>
                                              <a:schemeClr val="accent2"/>
                                            </p:clrVal>
                                          </p:val>
                                        </p:tav>
                                        <p:tav tm="50000">
                                          <p:val>
                                            <p:clrVal>
                                              <a:schemeClr val="hlink"/>
                                            </p:clrVal>
                                          </p:val>
                                        </p:tav>
                                      </p:tavLst>
                                    </p:anim>
                                    <p:set>
                                      <p:cBhvr>
                                        <p:cTn id="31" dur="80"/>
                                        <p:tgtEl>
                                          <p:spTgt spid="3">
                                            <p:txEl>
                                              <p:pRg st="4" end="4"/>
                                            </p:txEl>
                                          </p:spTgt>
                                        </p:tgtEl>
                                        <p:attrNameLst>
                                          <p:attrName>fill.type</p:attrName>
                                        </p:attrNameLst>
                                      </p:cBhvr>
                                      <p:to>
                                        <p:strVal val="solid"/>
                                      </p:to>
                                    </p:set>
                                  </p:childTnLst>
                                </p:cTn>
                              </p:par>
                              <p:par>
                                <p:cTn id="32" presetID="27" presetClass="entr" presetSubtype="0" fill="hold" nodeType="withEffect">
                                  <p:stCondLst>
                                    <p:cond delay="0"/>
                                  </p:stCondLst>
                                  <p:iterate type="lt">
                                    <p:tmPct val="50000"/>
                                  </p:iterate>
                                  <p:childTnLst>
                                    <p:set>
                                      <p:cBhvr>
                                        <p:cTn id="33" dur="1" fill="hold">
                                          <p:stCondLst>
                                            <p:cond delay="0"/>
                                          </p:stCondLst>
                                        </p:cTn>
                                        <p:tgtEl>
                                          <p:spTgt spid="3">
                                            <p:txEl>
                                              <p:pRg st="5" end="5"/>
                                            </p:txEl>
                                          </p:spTgt>
                                        </p:tgtEl>
                                        <p:attrNameLst>
                                          <p:attrName>style.visibility</p:attrName>
                                        </p:attrNameLst>
                                      </p:cBhvr>
                                      <p:to>
                                        <p:strVal val="visible"/>
                                      </p:to>
                                    </p:set>
                                    <p:anim calcmode="discrete" valueType="clr">
                                      <p:cBhvr override="childStyle">
                                        <p:cTn id="34" dur="80"/>
                                        <p:tgtEl>
                                          <p:spTgt spid="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3">
                                            <p:txEl>
                                              <p:pRg st="5" end="5"/>
                                            </p:txEl>
                                          </p:spTgt>
                                        </p:tgtEl>
                                        <p:attrNameLst>
                                          <p:attrName>fillcolor</p:attrName>
                                        </p:attrNameLst>
                                      </p:cBhvr>
                                      <p:tavLst>
                                        <p:tav tm="0">
                                          <p:val>
                                            <p:clrVal>
                                              <a:schemeClr val="accent2"/>
                                            </p:clrVal>
                                          </p:val>
                                        </p:tav>
                                        <p:tav tm="50000">
                                          <p:val>
                                            <p:clrVal>
                                              <a:schemeClr val="hlink"/>
                                            </p:clrVal>
                                          </p:val>
                                        </p:tav>
                                      </p:tavLst>
                                    </p:anim>
                                    <p:set>
                                      <p:cBhvr>
                                        <p:cTn id="36" dur="80"/>
                                        <p:tgtEl>
                                          <p:spTgt spid="3">
                                            <p:txEl>
                                              <p:pRg st="5" end="5"/>
                                            </p:txEl>
                                          </p:spTgt>
                                        </p:tgtEl>
                                        <p:attrNameLst>
                                          <p:attrName>fill.type</p:attrName>
                                        </p:attrNameLst>
                                      </p:cBhvr>
                                      <p:to>
                                        <p:strVal val="solid"/>
                                      </p:to>
                                    </p:set>
                                  </p:childTnLst>
                                </p:cTn>
                              </p:par>
                            </p:childTnLst>
                          </p:cTn>
                        </p:par>
                        <p:par>
                          <p:cTn id="37" fill="hold">
                            <p:stCondLst>
                              <p:cond delay="840"/>
                            </p:stCondLst>
                            <p:childTnLst>
                              <p:par>
                                <p:cTn id="38" presetID="1" presetClass="mediacall" presetSubtype="0" fill="hold" nodeType="afterEffect">
                                  <p:stCondLst>
                                    <p:cond delay="0"/>
                                  </p:stCondLst>
                                  <p:childTnLst>
                                    <p:cmd type="call" cmd="playFrom(0.0)">
                                      <p:cBhvr>
                                        <p:cTn id="39"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showWhenStopped="0">
                <p:cTn id="40" repeatCount="indefinite" fill="hold" display="0">
                  <p:stCondLst>
                    <p:cond delay="indefinite"/>
                  </p:stCondLst>
                  <p:endCondLst>
                    <p:cond evt="onPrev" delay="0">
                      <p:tgtEl>
                        <p:sldTgt/>
                      </p:tgtEl>
                    </p:cond>
                    <p:cond evt="onStopAudio" delay="0">
                      <p:tgtEl>
                        <p:sldTgt/>
                      </p:tgtEl>
                    </p:cond>
                  </p:endCondLst>
                </p:cTn>
                <p:tgtEl>
                  <p:spTgt spid="5"/>
                </p:tgtEl>
              </p:cMediaNode>
            </p:audio>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00063" y="0"/>
            <a:ext cx="8229600" cy="1143000"/>
          </a:xfrm>
        </p:spPr>
        <p:txBody>
          <a:bodyPr/>
          <a:lstStyle/>
          <a:p>
            <a:pPr eaLnBrk="1" hangingPunct="1"/>
            <a:r>
              <a:rPr lang="ar-IQ" sz="6000" b="1" smtClean="0"/>
              <a:t>نظام العرض بالتقارير </a:t>
            </a:r>
          </a:p>
        </p:txBody>
      </p:sp>
      <p:sp>
        <p:nvSpPr>
          <p:cNvPr id="10243" name="Content Placeholder 2"/>
          <p:cNvSpPr>
            <a:spLocks noGrp="1"/>
          </p:cNvSpPr>
          <p:nvPr>
            <p:ph idx="1"/>
          </p:nvPr>
        </p:nvSpPr>
        <p:spPr>
          <a:xfrm>
            <a:off x="0" y="1071563"/>
            <a:ext cx="9144000" cy="5786437"/>
          </a:xfrm>
        </p:spPr>
        <p:txBody>
          <a:bodyPr/>
          <a:lstStyle/>
          <a:p>
            <a:pPr eaLnBrk="1" hangingPunct="1">
              <a:buFont typeface="Arial" pitchFamily="34" charset="0"/>
              <a:buNone/>
            </a:pPr>
            <a:r>
              <a:rPr lang="ar-IQ" sz="3600" b="1" smtClean="0"/>
              <a:t> في هذا الموضوع نجد لدينا الاختيار ما بين الصفحة الراسية او الصفحة الافقية كنظام لعرض التقارير كذلك بعض الوظائف الغير متاحة وذلك نتيجة لاستخدامنا المجموعات في الخطوة الثانية.</a:t>
            </a:r>
          </a:p>
          <a:p>
            <a:pPr eaLnBrk="1" hangingPunct="1">
              <a:buFont typeface="Arial" pitchFamily="34" charset="0"/>
              <a:buNone/>
            </a:pPr>
            <a:endParaRPr lang="ar-IQ" sz="3600" b="1" smtClean="0"/>
          </a:p>
          <a:p>
            <a:pPr eaLnBrk="1" hangingPunct="1">
              <a:buFont typeface="Arial" pitchFamily="34" charset="0"/>
              <a:buNone/>
            </a:pPr>
            <a:endParaRPr lang="ar-IQ" sz="3600" b="1" smtClean="0"/>
          </a:p>
          <a:p>
            <a:pPr eaLnBrk="1" hangingPunct="1">
              <a:buFont typeface="Arial" pitchFamily="34" charset="0"/>
              <a:buNone/>
            </a:pPr>
            <a:endParaRPr lang="ar-IQ" sz="3600" b="1" smtClean="0"/>
          </a:p>
          <a:p>
            <a:pPr eaLnBrk="1" hangingPunct="1">
              <a:buFont typeface="Arial" pitchFamily="34" charset="0"/>
              <a:buNone/>
            </a:pPr>
            <a:endParaRPr lang="ar-IQ" sz="3600" b="1" smtClean="0"/>
          </a:p>
          <a:p>
            <a:pPr eaLnBrk="1" hangingPunct="1">
              <a:buFont typeface="Arial" pitchFamily="34" charset="0"/>
              <a:buNone/>
            </a:pPr>
            <a:endParaRPr lang="ar-IQ" sz="3600" b="1" smtClean="0"/>
          </a:p>
        </p:txBody>
      </p:sp>
      <p:pic>
        <p:nvPicPr>
          <p:cNvPr id="10244" name="Picture 3"/>
          <p:cNvPicPr>
            <a:picLocks noChangeAspect="1" noChangeArrowheads="1"/>
          </p:cNvPicPr>
          <p:nvPr/>
        </p:nvPicPr>
        <p:blipFill>
          <a:blip r:embed="rId2"/>
          <a:srcRect/>
          <a:stretch>
            <a:fillRect/>
          </a:stretch>
        </p:blipFill>
        <p:spPr bwMode="auto">
          <a:xfrm>
            <a:off x="1000125" y="3071813"/>
            <a:ext cx="4676775" cy="3409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500" fill="hold"/>
                                        <p:tgtEl>
                                          <p:spTgt spid="10242"/>
                                        </p:tgtEl>
                                        <p:attrNameLst>
                                          <p:attrName>ppt_w</p:attrName>
                                        </p:attrNameLst>
                                      </p:cBhvr>
                                      <p:tavLst>
                                        <p:tav tm="0">
                                          <p:val>
                                            <p:fltVal val="0"/>
                                          </p:val>
                                        </p:tav>
                                        <p:tav tm="100000">
                                          <p:val>
                                            <p:strVal val="#ppt_w"/>
                                          </p:val>
                                        </p:tav>
                                      </p:tavLst>
                                    </p:anim>
                                    <p:anim calcmode="lin" valueType="num">
                                      <p:cBhvr>
                                        <p:cTn id="8" dur="500" fill="hold"/>
                                        <p:tgtEl>
                                          <p:spTgt spid="10242"/>
                                        </p:tgtEl>
                                        <p:attrNameLst>
                                          <p:attrName>ppt_h</p:attrName>
                                        </p:attrNameLst>
                                      </p:cBhvr>
                                      <p:tavLst>
                                        <p:tav tm="0">
                                          <p:val>
                                            <p:fltVal val="0"/>
                                          </p:val>
                                        </p:tav>
                                        <p:tav tm="100000">
                                          <p:val>
                                            <p:strVal val="#ppt_h"/>
                                          </p:val>
                                        </p:tav>
                                      </p:tavLst>
                                    </p:anim>
                                    <p:animEffect transition="in" filter="fade">
                                      <p:cBhvr>
                                        <p:cTn id="9" dur="500"/>
                                        <p:tgtEl>
                                          <p:spTgt spid="1024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0243">
                                            <p:txEl>
                                              <p:pRg st="0" end="0"/>
                                            </p:txEl>
                                          </p:spTgt>
                                        </p:tgtEl>
                                        <p:attrNameLst>
                                          <p:attrName>style.visibility</p:attrName>
                                        </p:attrNameLst>
                                      </p:cBhvr>
                                      <p:to>
                                        <p:strVal val="visible"/>
                                      </p:to>
                                    </p:set>
                                    <p:anim calcmode="lin" valueType="num">
                                      <p:cBhvr>
                                        <p:cTn id="14" dur="1000" fill="hold"/>
                                        <p:tgtEl>
                                          <p:spTgt spid="1024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1024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024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nodeType="clickEffect">
                                  <p:stCondLst>
                                    <p:cond delay="0"/>
                                  </p:stCondLst>
                                  <p:childTnLst>
                                    <p:set>
                                      <p:cBhvr>
                                        <p:cTn id="20" dur="1" fill="hold">
                                          <p:stCondLst>
                                            <p:cond delay="0"/>
                                          </p:stCondLst>
                                        </p:cTn>
                                        <p:tgtEl>
                                          <p:spTgt spid="10244"/>
                                        </p:tgtEl>
                                        <p:attrNameLst>
                                          <p:attrName>style.visibility</p:attrName>
                                        </p:attrNameLst>
                                      </p:cBhvr>
                                      <p:to>
                                        <p:strVal val="visible"/>
                                      </p:to>
                                    </p:set>
                                    <p:animEffect transition="in" filter="fade">
                                      <p:cBhvr>
                                        <p:cTn id="21" dur="1000"/>
                                        <p:tgtEl>
                                          <p:spTgt spid="10244"/>
                                        </p:tgtEl>
                                      </p:cBhvr>
                                    </p:animEffect>
                                    <p:anim calcmode="lin" valueType="num">
                                      <p:cBhvr>
                                        <p:cTn id="22" dur="1000" fill="hold"/>
                                        <p:tgtEl>
                                          <p:spTgt spid="10244"/>
                                        </p:tgtEl>
                                        <p:attrNameLst>
                                          <p:attrName>ppt_x</p:attrName>
                                        </p:attrNameLst>
                                      </p:cBhvr>
                                      <p:tavLst>
                                        <p:tav tm="0">
                                          <p:val>
                                            <p:strVal val="#ppt_x"/>
                                          </p:val>
                                        </p:tav>
                                        <p:tav tm="100000">
                                          <p:val>
                                            <p:strVal val="#ppt_x"/>
                                          </p:val>
                                        </p:tav>
                                      </p:tavLst>
                                    </p:anim>
                                    <p:anim calcmode="lin" valueType="num">
                                      <p:cBhvr>
                                        <p:cTn id="23" dur="900" decel="100000" fill="hold"/>
                                        <p:tgtEl>
                                          <p:spTgt spid="10244"/>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1024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0" y="0"/>
            <a:ext cx="9144000" cy="6858000"/>
          </a:xfrm>
        </p:spPr>
        <p:txBody>
          <a:bodyPr/>
          <a:lstStyle/>
          <a:p>
            <a:pPr eaLnBrk="1" hangingPunct="1">
              <a:buFont typeface="Arial" pitchFamily="34" charset="0"/>
              <a:buNone/>
            </a:pPr>
            <a:r>
              <a:rPr lang="ar-IQ" sz="3600" b="1" smtClean="0"/>
              <a:t>لاحظ ان الوظائف المعطلة في الصورة السابقة هي :</a:t>
            </a:r>
          </a:p>
          <a:p>
            <a:pPr eaLnBrk="1" hangingPunct="1">
              <a:buFont typeface="Arial" pitchFamily="34" charset="0"/>
              <a:buNone/>
            </a:pPr>
            <a:r>
              <a:rPr lang="ar-IQ" sz="3600" b="1" smtClean="0"/>
              <a:t>عدد الحقول وهي تسمح بالتقسيم الى حول من 1 الى 3 حقول للعرض بالتقرير </a:t>
            </a:r>
          </a:p>
          <a:p>
            <a:pPr eaLnBrk="1" hangingPunct="1">
              <a:buFont typeface="Arial" pitchFamily="34" charset="0"/>
              <a:buNone/>
            </a:pPr>
            <a:r>
              <a:rPr lang="ar-IQ" sz="3600" b="1" smtClean="0"/>
              <a:t>العرض بالحقول ويكون صورة التقرير كما يلي ”توضع عناوين الحقول مرة واحدة اعلى التقارير وتحت منها قيم السجلات“</a:t>
            </a:r>
          </a:p>
          <a:p>
            <a:pPr eaLnBrk="1" hangingPunct="1">
              <a:buFont typeface="Arial" pitchFamily="34" charset="0"/>
              <a:buNone/>
            </a:pPr>
            <a:r>
              <a:rPr lang="ar-IQ" sz="3600" b="1" smtClean="0"/>
              <a:t>العرض بالسجلات ويتم عرض سجل سجل ويتم عرض الحقول وقيمها لكل سجل.</a:t>
            </a:r>
          </a:p>
          <a:p>
            <a:pPr eaLnBrk="1" hangingPunct="1">
              <a:buFont typeface="Arial" pitchFamily="34" charset="0"/>
              <a:buNone/>
            </a:pPr>
            <a:r>
              <a:rPr lang="ar-IQ" sz="3600" b="1" smtClean="0"/>
              <a:t>والان اضغط التالي لتصل الى الخطوة قبل الاخيرة.</a:t>
            </a:r>
          </a:p>
          <a:p>
            <a:pPr eaLnBrk="1" hangingPunct="1">
              <a:buFont typeface="Arial" pitchFamily="34" charset="0"/>
              <a:buNone/>
            </a:pPr>
            <a:endParaRPr lang="ar-IQ"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1266">
                                            <p:txEl>
                                              <p:pRg st="0" end="0"/>
                                            </p:txEl>
                                          </p:spTgt>
                                        </p:tgtEl>
                                        <p:attrNameLst>
                                          <p:attrName>style.visibility</p:attrName>
                                        </p:attrNameLst>
                                      </p:cBhvr>
                                      <p:to>
                                        <p:strVal val="visible"/>
                                      </p:to>
                                    </p:set>
                                    <p:anim calcmode="discrete" valueType="clr">
                                      <p:cBhvr override="childStyle">
                                        <p:cTn id="7" dur="80"/>
                                        <p:tgtEl>
                                          <p:spTgt spid="1126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1266">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1266">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11266">
                                            <p:txEl>
                                              <p:pRg st="1" end="1"/>
                                            </p:txEl>
                                          </p:spTgt>
                                        </p:tgtEl>
                                        <p:attrNameLst>
                                          <p:attrName>style.visibility</p:attrName>
                                        </p:attrNameLst>
                                      </p:cBhvr>
                                      <p:to>
                                        <p:strVal val="visible"/>
                                      </p:to>
                                    </p:set>
                                    <p:anim calcmode="discrete" valueType="clr">
                                      <p:cBhvr override="childStyle">
                                        <p:cTn id="14" dur="80"/>
                                        <p:tgtEl>
                                          <p:spTgt spid="11266">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1266">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11266">
                                            <p:txEl>
                                              <p:pRg st="1" end="1"/>
                                            </p:txEl>
                                          </p:spTgt>
                                        </p:tgtEl>
                                        <p:attrNameLst>
                                          <p:attrName>fill.type</p:attrName>
                                        </p:attrNameLst>
                                      </p:cBhvr>
                                      <p:to>
                                        <p:strVal val="solid"/>
                                      </p:to>
                                    </p:set>
                                  </p:childTnLst>
                                </p:cTn>
                              </p:par>
                              <p:par>
                                <p:cTn id="17" presetID="27" presetClass="entr" presetSubtype="0" fill="hold" nodeType="withEffect">
                                  <p:stCondLst>
                                    <p:cond delay="0"/>
                                  </p:stCondLst>
                                  <p:iterate type="lt">
                                    <p:tmPct val="50000"/>
                                  </p:iterate>
                                  <p:childTnLst>
                                    <p:set>
                                      <p:cBhvr>
                                        <p:cTn id="18" dur="1" fill="hold">
                                          <p:stCondLst>
                                            <p:cond delay="0"/>
                                          </p:stCondLst>
                                        </p:cTn>
                                        <p:tgtEl>
                                          <p:spTgt spid="11266">
                                            <p:txEl>
                                              <p:pRg st="2" end="2"/>
                                            </p:txEl>
                                          </p:spTgt>
                                        </p:tgtEl>
                                        <p:attrNameLst>
                                          <p:attrName>style.visibility</p:attrName>
                                        </p:attrNameLst>
                                      </p:cBhvr>
                                      <p:to>
                                        <p:strVal val="visible"/>
                                      </p:to>
                                    </p:set>
                                    <p:anim calcmode="discrete" valueType="clr">
                                      <p:cBhvr override="childStyle">
                                        <p:cTn id="19" dur="80"/>
                                        <p:tgtEl>
                                          <p:spTgt spid="11266">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11266">
                                            <p:txEl>
                                              <p:pRg st="2" end="2"/>
                                            </p:txEl>
                                          </p:spTgt>
                                        </p:tgtEl>
                                        <p:attrNameLst>
                                          <p:attrName>fillcolor</p:attrName>
                                        </p:attrNameLst>
                                      </p:cBhvr>
                                      <p:tavLst>
                                        <p:tav tm="0">
                                          <p:val>
                                            <p:clrVal>
                                              <a:schemeClr val="accent2"/>
                                            </p:clrVal>
                                          </p:val>
                                        </p:tav>
                                        <p:tav tm="50000">
                                          <p:val>
                                            <p:clrVal>
                                              <a:schemeClr val="hlink"/>
                                            </p:clrVal>
                                          </p:val>
                                        </p:tav>
                                      </p:tavLst>
                                    </p:anim>
                                    <p:set>
                                      <p:cBhvr>
                                        <p:cTn id="21" dur="80"/>
                                        <p:tgtEl>
                                          <p:spTgt spid="11266">
                                            <p:txEl>
                                              <p:pRg st="2" end="2"/>
                                            </p:txEl>
                                          </p:spTgt>
                                        </p:tgtEl>
                                        <p:attrNameLst>
                                          <p:attrName>fill.type</p:attrName>
                                        </p:attrNameLst>
                                      </p:cBhvr>
                                      <p:to>
                                        <p:strVal val="solid"/>
                                      </p:to>
                                    </p:set>
                                  </p:childTnLst>
                                </p:cTn>
                              </p:par>
                              <p:par>
                                <p:cTn id="22" presetID="27" presetClass="entr" presetSubtype="0" fill="hold" nodeType="withEffect">
                                  <p:stCondLst>
                                    <p:cond delay="0"/>
                                  </p:stCondLst>
                                  <p:iterate type="lt">
                                    <p:tmPct val="50000"/>
                                  </p:iterate>
                                  <p:childTnLst>
                                    <p:set>
                                      <p:cBhvr>
                                        <p:cTn id="23" dur="1" fill="hold">
                                          <p:stCondLst>
                                            <p:cond delay="0"/>
                                          </p:stCondLst>
                                        </p:cTn>
                                        <p:tgtEl>
                                          <p:spTgt spid="11266">
                                            <p:txEl>
                                              <p:pRg st="3" end="3"/>
                                            </p:txEl>
                                          </p:spTgt>
                                        </p:tgtEl>
                                        <p:attrNameLst>
                                          <p:attrName>style.visibility</p:attrName>
                                        </p:attrNameLst>
                                      </p:cBhvr>
                                      <p:to>
                                        <p:strVal val="visible"/>
                                      </p:to>
                                    </p:set>
                                    <p:anim calcmode="discrete" valueType="clr">
                                      <p:cBhvr override="childStyle">
                                        <p:cTn id="24" dur="80"/>
                                        <p:tgtEl>
                                          <p:spTgt spid="11266">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11266">
                                            <p:txEl>
                                              <p:pRg st="3" end="3"/>
                                            </p:txEl>
                                          </p:spTgt>
                                        </p:tgtEl>
                                        <p:attrNameLst>
                                          <p:attrName>fillcolor</p:attrName>
                                        </p:attrNameLst>
                                      </p:cBhvr>
                                      <p:tavLst>
                                        <p:tav tm="0">
                                          <p:val>
                                            <p:clrVal>
                                              <a:schemeClr val="accent2"/>
                                            </p:clrVal>
                                          </p:val>
                                        </p:tav>
                                        <p:tav tm="50000">
                                          <p:val>
                                            <p:clrVal>
                                              <a:schemeClr val="hlink"/>
                                            </p:clrVal>
                                          </p:val>
                                        </p:tav>
                                      </p:tavLst>
                                    </p:anim>
                                    <p:set>
                                      <p:cBhvr>
                                        <p:cTn id="26" dur="80"/>
                                        <p:tgtEl>
                                          <p:spTgt spid="11266">
                                            <p:txEl>
                                              <p:pRg st="3" end="3"/>
                                            </p:txEl>
                                          </p:spTgt>
                                        </p:tgtEl>
                                        <p:attrNameLst>
                                          <p:attrName>fill.type</p:attrName>
                                        </p:attrNameLst>
                                      </p:cBhvr>
                                      <p:to>
                                        <p:strVal val="solid"/>
                                      </p:to>
                                    </p:set>
                                  </p:childTnLst>
                                </p:cTn>
                              </p:par>
                              <p:par>
                                <p:cTn id="27" presetID="27" presetClass="entr" presetSubtype="0" fill="hold" nodeType="withEffect">
                                  <p:stCondLst>
                                    <p:cond delay="0"/>
                                  </p:stCondLst>
                                  <p:iterate type="lt">
                                    <p:tmPct val="50000"/>
                                  </p:iterate>
                                  <p:childTnLst>
                                    <p:set>
                                      <p:cBhvr>
                                        <p:cTn id="28" dur="1" fill="hold">
                                          <p:stCondLst>
                                            <p:cond delay="0"/>
                                          </p:stCondLst>
                                        </p:cTn>
                                        <p:tgtEl>
                                          <p:spTgt spid="11266">
                                            <p:txEl>
                                              <p:pRg st="4" end="4"/>
                                            </p:txEl>
                                          </p:spTgt>
                                        </p:tgtEl>
                                        <p:attrNameLst>
                                          <p:attrName>style.visibility</p:attrName>
                                        </p:attrNameLst>
                                      </p:cBhvr>
                                      <p:to>
                                        <p:strVal val="visible"/>
                                      </p:to>
                                    </p:set>
                                    <p:anim calcmode="discrete" valueType="clr">
                                      <p:cBhvr override="childStyle">
                                        <p:cTn id="29" dur="80"/>
                                        <p:tgtEl>
                                          <p:spTgt spid="11266">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11266">
                                            <p:txEl>
                                              <p:pRg st="4" end="4"/>
                                            </p:txEl>
                                          </p:spTgt>
                                        </p:tgtEl>
                                        <p:attrNameLst>
                                          <p:attrName>fillcolor</p:attrName>
                                        </p:attrNameLst>
                                      </p:cBhvr>
                                      <p:tavLst>
                                        <p:tav tm="0">
                                          <p:val>
                                            <p:clrVal>
                                              <a:schemeClr val="accent2"/>
                                            </p:clrVal>
                                          </p:val>
                                        </p:tav>
                                        <p:tav tm="50000">
                                          <p:val>
                                            <p:clrVal>
                                              <a:schemeClr val="hlink"/>
                                            </p:clrVal>
                                          </p:val>
                                        </p:tav>
                                      </p:tavLst>
                                    </p:anim>
                                    <p:set>
                                      <p:cBhvr>
                                        <p:cTn id="31" dur="80"/>
                                        <p:tgtEl>
                                          <p:spTgt spid="11266">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71438"/>
            <a:ext cx="8229600" cy="1143001"/>
          </a:xfrm>
        </p:spPr>
        <p:txBody>
          <a:bodyPr/>
          <a:lstStyle/>
          <a:p>
            <a:pPr eaLnBrk="1" hangingPunct="1"/>
            <a:r>
              <a:rPr lang="ar-IQ" sz="7200" b="1" smtClean="0"/>
              <a:t>ترتيب السجلات</a:t>
            </a:r>
          </a:p>
        </p:txBody>
      </p:sp>
      <p:sp>
        <p:nvSpPr>
          <p:cNvPr id="12291" name="Content Placeholder 2"/>
          <p:cNvSpPr>
            <a:spLocks noGrp="1"/>
          </p:cNvSpPr>
          <p:nvPr>
            <p:ph idx="1"/>
          </p:nvPr>
        </p:nvSpPr>
        <p:spPr>
          <a:xfrm>
            <a:off x="0" y="1000125"/>
            <a:ext cx="9144000" cy="5857875"/>
          </a:xfrm>
        </p:spPr>
        <p:txBody>
          <a:bodyPr/>
          <a:lstStyle/>
          <a:p>
            <a:pPr eaLnBrk="1" hangingPunct="1">
              <a:buFont typeface="Arial" pitchFamily="34" charset="0"/>
              <a:buNone/>
            </a:pPr>
            <a:r>
              <a:rPr lang="ar-IQ" sz="3600" b="1" smtClean="0"/>
              <a:t>وهي خطوة اختيارية مثلها مثل الخطوات (4 -3- 2) وفيها نختار الحقول التي نرغب في عرض التقارير بناء على ترتيبها التصاعدي او التنازلي وهنا سنستخدم حقل مثل حقل رقم الوظف وترتيب تنازلي اي من الرقم الاعلى قيمة.</a:t>
            </a:r>
          </a:p>
          <a:p>
            <a:pPr eaLnBrk="1" hangingPunct="1">
              <a:buClr>
                <a:srgbClr val="FF0000"/>
              </a:buClr>
              <a:buSzPct val="150000"/>
              <a:buFont typeface="Wingdings" pitchFamily="2" charset="2"/>
              <a:buChar char="v"/>
            </a:pPr>
            <a:r>
              <a:rPr lang="ar-IQ" sz="3600" b="1" smtClean="0"/>
              <a:t>وبالضغط على التالي نصل</a:t>
            </a:r>
          </a:p>
          <a:p>
            <a:pPr eaLnBrk="1" hangingPunct="1">
              <a:buClr>
                <a:srgbClr val="FF0000"/>
              </a:buClr>
              <a:buSzPct val="150000"/>
              <a:buFont typeface="Arial" pitchFamily="34" charset="0"/>
              <a:buNone/>
            </a:pPr>
            <a:r>
              <a:rPr lang="ar-IQ" sz="3600" b="1" smtClean="0"/>
              <a:t>الى المحطة الاخيرة والمهمة </a:t>
            </a:r>
          </a:p>
          <a:p>
            <a:pPr eaLnBrk="1" hangingPunct="1">
              <a:buClr>
                <a:srgbClr val="FF0000"/>
              </a:buClr>
              <a:buSzPct val="150000"/>
              <a:buFont typeface="Arial" pitchFamily="34" charset="0"/>
              <a:buNone/>
            </a:pPr>
            <a:r>
              <a:rPr lang="ar-IQ" sz="3600" b="1" smtClean="0"/>
              <a:t>لتدريبنا في نفس الوقت </a:t>
            </a:r>
          </a:p>
          <a:p>
            <a:pPr eaLnBrk="1" hangingPunct="1">
              <a:buClr>
                <a:srgbClr val="FF0000"/>
              </a:buClr>
              <a:buSzPct val="150000"/>
              <a:buFont typeface="Arial" pitchFamily="34" charset="0"/>
              <a:buNone/>
            </a:pPr>
            <a:r>
              <a:rPr lang="ar-IQ" sz="3600" b="1" smtClean="0"/>
              <a:t>وسنتوقف لديها طويلا النهاية</a:t>
            </a:r>
          </a:p>
          <a:p>
            <a:pPr eaLnBrk="1" hangingPunct="1">
              <a:buClr>
                <a:srgbClr val="FF0000"/>
              </a:buClr>
              <a:buSzPct val="150000"/>
              <a:buFont typeface="Arial" pitchFamily="34" charset="0"/>
              <a:buNone/>
            </a:pPr>
            <a:endParaRPr lang="ar-IQ" sz="3600" b="1" smtClean="0"/>
          </a:p>
          <a:p>
            <a:pPr eaLnBrk="1" hangingPunct="1">
              <a:buFont typeface="Arial" pitchFamily="34" charset="0"/>
              <a:buNone/>
            </a:pPr>
            <a:endParaRPr lang="ar-IQ" smtClean="0"/>
          </a:p>
        </p:txBody>
      </p:sp>
      <p:pic>
        <p:nvPicPr>
          <p:cNvPr id="12292" name="Picture 3"/>
          <p:cNvPicPr>
            <a:picLocks noChangeAspect="1" noChangeArrowheads="1"/>
          </p:cNvPicPr>
          <p:nvPr/>
        </p:nvPicPr>
        <p:blipFill>
          <a:blip r:embed="rId2"/>
          <a:srcRect/>
          <a:stretch>
            <a:fillRect/>
          </a:stretch>
        </p:blipFill>
        <p:spPr bwMode="auto">
          <a:xfrm>
            <a:off x="0" y="3486150"/>
            <a:ext cx="4638675" cy="33718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500" fill="hold"/>
                                        <p:tgtEl>
                                          <p:spTgt spid="12290"/>
                                        </p:tgtEl>
                                        <p:attrNameLst>
                                          <p:attrName>ppt_w</p:attrName>
                                        </p:attrNameLst>
                                      </p:cBhvr>
                                      <p:tavLst>
                                        <p:tav tm="0">
                                          <p:val>
                                            <p:fltVal val="0"/>
                                          </p:val>
                                        </p:tav>
                                        <p:tav tm="100000">
                                          <p:val>
                                            <p:strVal val="#ppt_w"/>
                                          </p:val>
                                        </p:tav>
                                      </p:tavLst>
                                    </p:anim>
                                    <p:anim calcmode="lin" valueType="num">
                                      <p:cBhvr>
                                        <p:cTn id="8" dur="500" fill="hold"/>
                                        <p:tgtEl>
                                          <p:spTgt spid="12290"/>
                                        </p:tgtEl>
                                        <p:attrNameLst>
                                          <p:attrName>ppt_h</p:attrName>
                                        </p:attrNameLst>
                                      </p:cBhvr>
                                      <p:tavLst>
                                        <p:tav tm="0">
                                          <p:val>
                                            <p:fltVal val="0"/>
                                          </p:val>
                                        </p:tav>
                                        <p:tav tm="100000">
                                          <p:val>
                                            <p:strVal val="#ppt_h"/>
                                          </p:val>
                                        </p:tav>
                                      </p:tavLst>
                                    </p:anim>
                                    <p:animEffect transition="in" filter="fade">
                                      <p:cBhvr>
                                        <p:cTn id="9" dur="500"/>
                                        <p:tgtEl>
                                          <p:spTgt spid="12290"/>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2291">
                                            <p:txEl>
                                              <p:pRg st="0" end="0"/>
                                            </p:txEl>
                                          </p:spTgt>
                                        </p:tgtEl>
                                        <p:attrNameLst>
                                          <p:attrName>style.visibility</p:attrName>
                                        </p:attrNameLst>
                                      </p:cBhvr>
                                      <p:to>
                                        <p:strVal val="visible"/>
                                      </p:to>
                                    </p:set>
                                    <p:anim calcmode="lin" valueType="num">
                                      <p:cBhvr>
                                        <p:cTn id="14" dur="1000" fill="hold"/>
                                        <p:tgtEl>
                                          <p:spTgt spid="12291">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12291">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229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12292"/>
                                        </p:tgtEl>
                                        <p:attrNameLst>
                                          <p:attrName>style.visibility</p:attrName>
                                        </p:attrNameLst>
                                      </p:cBhvr>
                                      <p:to>
                                        <p:strVal val="visible"/>
                                      </p:to>
                                    </p:set>
                                    <p:anim calcmode="lin" valueType="num">
                                      <p:cBhvr>
                                        <p:cTn id="21" dur="500" fill="hold"/>
                                        <p:tgtEl>
                                          <p:spTgt spid="12292"/>
                                        </p:tgtEl>
                                        <p:attrNameLst>
                                          <p:attrName>ppt_w</p:attrName>
                                        </p:attrNameLst>
                                      </p:cBhvr>
                                      <p:tavLst>
                                        <p:tav tm="0">
                                          <p:val>
                                            <p:fltVal val="0"/>
                                          </p:val>
                                        </p:tav>
                                        <p:tav tm="100000">
                                          <p:val>
                                            <p:strVal val="#ppt_w"/>
                                          </p:val>
                                        </p:tav>
                                      </p:tavLst>
                                    </p:anim>
                                    <p:anim calcmode="lin" valueType="num">
                                      <p:cBhvr>
                                        <p:cTn id="22" dur="500" fill="hold"/>
                                        <p:tgtEl>
                                          <p:spTgt spid="12292"/>
                                        </p:tgtEl>
                                        <p:attrNameLst>
                                          <p:attrName>ppt_h</p:attrName>
                                        </p:attrNameLst>
                                      </p:cBhvr>
                                      <p:tavLst>
                                        <p:tav tm="0">
                                          <p:val>
                                            <p:fltVal val="0"/>
                                          </p:val>
                                        </p:tav>
                                        <p:tav tm="100000">
                                          <p:val>
                                            <p:strVal val="#ppt_h"/>
                                          </p:val>
                                        </p:tav>
                                      </p:tavLst>
                                    </p:anim>
                                    <p:animEffect transition="in" filter="fade">
                                      <p:cBhvr>
                                        <p:cTn id="23" dur="500"/>
                                        <p:tgtEl>
                                          <p:spTgt spid="12292"/>
                                        </p:tgtEl>
                                      </p:cBhvr>
                                    </p:animEffect>
                                  </p:childTnLst>
                                </p:cTn>
                              </p:par>
                            </p:childTnLst>
                          </p:cTn>
                        </p:par>
                      </p:childTnLst>
                    </p:cTn>
                  </p:par>
                  <p:par>
                    <p:cTn id="24" fill="hold">
                      <p:stCondLst>
                        <p:cond delay="indefinite"/>
                      </p:stCondLst>
                      <p:childTnLst>
                        <p:par>
                          <p:cTn id="25" fill="hold">
                            <p:stCondLst>
                              <p:cond delay="0"/>
                            </p:stCondLst>
                            <p:childTnLst>
                              <p:par>
                                <p:cTn id="26" presetID="37" presetClass="entr" presetSubtype="0" fill="hold" nodeType="clickEffect">
                                  <p:stCondLst>
                                    <p:cond delay="0"/>
                                  </p:stCondLst>
                                  <p:childTnLst>
                                    <p:set>
                                      <p:cBhvr>
                                        <p:cTn id="27" dur="1" fill="hold">
                                          <p:stCondLst>
                                            <p:cond delay="0"/>
                                          </p:stCondLst>
                                        </p:cTn>
                                        <p:tgtEl>
                                          <p:spTgt spid="12291">
                                            <p:txEl>
                                              <p:pRg st="1" end="1"/>
                                            </p:txEl>
                                          </p:spTgt>
                                        </p:tgtEl>
                                        <p:attrNameLst>
                                          <p:attrName>style.visibility</p:attrName>
                                        </p:attrNameLst>
                                      </p:cBhvr>
                                      <p:to>
                                        <p:strVal val="visible"/>
                                      </p:to>
                                    </p:set>
                                    <p:animEffect transition="in" filter="fade">
                                      <p:cBhvr>
                                        <p:cTn id="28" dur="1000"/>
                                        <p:tgtEl>
                                          <p:spTgt spid="12291">
                                            <p:txEl>
                                              <p:pRg st="1" end="1"/>
                                            </p:txEl>
                                          </p:spTgt>
                                        </p:tgtEl>
                                      </p:cBhvr>
                                    </p:animEffect>
                                    <p:anim calcmode="lin" valueType="num">
                                      <p:cBhvr>
                                        <p:cTn id="29" dur="10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p:cTn id="30" dur="900" decel="100000" fill="hold"/>
                                        <p:tgtEl>
                                          <p:spTgt spid="12291">
                                            <p:txEl>
                                              <p:pRg st="1" end="1"/>
                                            </p:tx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12291">
                                            <p:txEl>
                                              <p:pRg st="1" end="1"/>
                                            </p:txEl>
                                          </p:spTgt>
                                        </p:tgtEl>
                                        <p:attrNameLst>
                                          <p:attrName>ppt_y</p:attrName>
                                        </p:attrNameLst>
                                      </p:cBhvr>
                                      <p:tavLst>
                                        <p:tav tm="0">
                                          <p:val>
                                            <p:strVal val="#ppt_y-.03"/>
                                          </p:val>
                                        </p:tav>
                                        <p:tav tm="100000">
                                          <p:val>
                                            <p:strVal val="#ppt_y"/>
                                          </p:val>
                                        </p:tav>
                                      </p:tavLst>
                                    </p:anim>
                                  </p:childTnLst>
                                </p:cTn>
                              </p:par>
                              <p:par>
                                <p:cTn id="32" presetID="37" presetClass="entr" presetSubtype="0" fill="hold" nodeType="withEffect">
                                  <p:stCondLst>
                                    <p:cond delay="0"/>
                                  </p:stCondLst>
                                  <p:childTnLst>
                                    <p:set>
                                      <p:cBhvr>
                                        <p:cTn id="33" dur="1" fill="hold">
                                          <p:stCondLst>
                                            <p:cond delay="0"/>
                                          </p:stCondLst>
                                        </p:cTn>
                                        <p:tgtEl>
                                          <p:spTgt spid="12291">
                                            <p:txEl>
                                              <p:pRg st="2" end="2"/>
                                            </p:txEl>
                                          </p:spTgt>
                                        </p:tgtEl>
                                        <p:attrNameLst>
                                          <p:attrName>style.visibility</p:attrName>
                                        </p:attrNameLst>
                                      </p:cBhvr>
                                      <p:to>
                                        <p:strVal val="visible"/>
                                      </p:to>
                                    </p:set>
                                    <p:animEffect transition="in" filter="fade">
                                      <p:cBhvr>
                                        <p:cTn id="34" dur="1000"/>
                                        <p:tgtEl>
                                          <p:spTgt spid="12291">
                                            <p:txEl>
                                              <p:pRg st="2" end="2"/>
                                            </p:txEl>
                                          </p:spTgt>
                                        </p:tgtEl>
                                      </p:cBhvr>
                                    </p:animEffect>
                                    <p:anim calcmode="lin" valueType="num">
                                      <p:cBhvr>
                                        <p:cTn id="35" dur="10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p:cTn id="36" dur="900" decel="100000" fill="hold"/>
                                        <p:tgtEl>
                                          <p:spTgt spid="12291">
                                            <p:txEl>
                                              <p:pRg st="2" end="2"/>
                                            </p:txEl>
                                          </p:spTgt>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12291">
                                            <p:txEl>
                                              <p:pRg st="2" end="2"/>
                                            </p:txEl>
                                          </p:spTgt>
                                        </p:tgtEl>
                                        <p:attrNameLst>
                                          <p:attrName>ppt_y</p:attrName>
                                        </p:attrNameLst>
                                      </p:cBhvr>
                                      <p:tavLst>
                                        <p:tav tm="0">
                                          <p:val>
                                            <p:strVal val="#ppt_y-.03"/>
                                          </p:val>
                                        </p:tav>
                                        <p:tav tm="100000">
                                          <p:val>
                                            <p:strVal val="#ppt_y"/>
                                          </p:val>
                                        </p:tav>
                                      </p:tavLst>
                                    </p:anim>
                                  </p:childTnLst>
                                </p:cTn>
                              </p:par>
                              <p:par>
                                <p:cTn id="38" presetID="37" presetClass="entr" presetSubtype="0" fill="hold" nodeType="withEffect">
                                  <p:stCondLst>
                                    <p:cond delay="0"/>
                                  </p:stCondLst>
                                  <p:childTnLst>
                                    <p:set>
                                      <p:cBhvr>
                                        <p:cTn id="39" dur="1" fill="hold">
                                          <p:stCondLst>
                                            <p:cond delay="0"/>
                                          </p:stCondLst>
                                        </p:cTn>
                                        <p:tgtEl>
                                          <p:spTgt spid="12291">
                                            <p:txEl>
                                              <p:pRg st="3" end="3"/>
                                            </p:txEl>
                                          </p:spTgt>
                                        </p:tgtEl>
                                        <p:attrNameLst>
                                          <p:attrName>style.visibility</p:attrName>
                                        </p:attrNameLst>
                                      </p:cBhvr>
                                      <p:to>
                                        <p:strVal val="visible"/>
                                      </p:to>
                                    </p:set>
                                    <p:animEffect transition="in" filter="fade">
                                      <p:cBhvr>
                                        <p:cTn id="40" dur="1000"/>
                                        <p:tgtEl>
                                          <p:spTgt spid="12291">
                                            <p:txEl>
                                              <p:pRg st="3" end="3"/>
                                            </p:txEl>
                                          </p:spTgt>
                                        </p:tgtEl>
                                      </p:cBhvr>
                                    </p:animEffect>
                                    <p:anim calcmode="lin" valueType="num">
                                      <p:cBhvr>
                                        <p:cTn id="41" dur="10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p:cTn id="42" dur="900" decel="100000" fill="hold"/>
                                        <p:tgtEl>
                                          <p:spTgt spid="12291">
                                            <p:txEl>
                                              <p:pRg st="3" end="3"/>
                                            </p:txEl>
                                          </p:spTgt>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12291">
                                            <p:txEl>
                                              <p:pRg st="3" end="3"/>
                                            </p:txEl>
                                          </p:spTgt>
                                        </p:tgtEl>
                                        <p:attrNameLst>
                                          <p:attrName>ppt_y</p:attrName>
                                        </p:attrNameLst>
                                      </p:cBhvr>
                                      <p:tavLst>
                                        <p:tav tm="0">
                                          <p:val>
                                            <p:strVal val="#ppt_y-.03"/>
                                          </p:val>
                                        </p:tav>
                                        <p:tav tm="100000">
                                          <p:val>
                                            <p:strVal val="#ppt_y"/>
                                          </p:val>
                                        </p:tav>
                                      </p:tavLst>
                                    </p:anim>
                                  </p:childTnLst>
                                </p:cTn>
                              </p:par>
                              <p:par>
                                <p:cTn id="44" presetID="37" presetClass="entr" presetSubtype="0" fill="hold" nodeType="withEffect">
                                  <p:stCondLst>
                                    <p:cond delay="0"/>
                                  </p:stCondLst>
                                  <p:childTnLst>
                                    <p:set>
                                      <p:cBhvr>
                                        <p:cTn id="45" dur="1" fill="hold">
                                          <p:stCondLst>
                                            <p:cond delay="0"/>
                                          </p:stCondLst>
                                        </p:cTn>
                                        <p:tgtEl>
                                          <p:spTgt spid="12291">
                                            <p:txEl>
                                              <p:pRg st="4" end="4"/>
                                            </p:txEl>
                                          </p:spTgt>
                                        </p:tgtEl>
                                        <p:attrNameLst>
                                          <p:attrName>style.visibility</p:attrName>
                                        </p:attrNameLst>
                                      </p:cBhvr>
                                      <p:to>
                                        <p:strVal val="visible"/>
                                      </p:to>
                                    </p:set>
                                    <p:animEffect transition="in" filter="fade">
                                      <p:cBhvr>
                                        <p:cTn id="46" dur="1000"/>
                                        <p:tgtEl>
                                          <p:spTgt spid="12291">
                                            <p:txEl>
                                              <p:pRg st="4" end="4"/>
                                            </p:txEl>
                                          </p:spTgt>
                                        </p:tgtEl>
                                      </p:cBhvr>
                                    </p:animEffect>
                                    <p:anim calcmode="lin" valueType="num">
                                      <p:cBhvr>
                                        <p:cTn id="47" dur="10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p:cTn id="48" dur="900" decel="100000" fill="hold"/>
                                        <p:tgtEl>
                                          <p:spTgt spid="12291">
                                            <p:txEl>
                                              <p:pRg st="4" end="4"/>
                                            </p:txEl>
                                          </p:spTgt>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12291">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endParaRPr lang="ar-IQ" smtClean="0"/>
          </a:p>
        </p:txBody>
      </p:sp>
      <p:sp>
        <p:nvSpPr>
          <p:cNvPr id="13315" name="Content Placeholder 2"/>
          <p:cNvSpPr>
            <a:spLocks noGrp="1"/>
          </p:cNvSpPr>
          <p:nvPr>
            <p:ph idx="1"/>
          </p:nvPr>
        </p:nvSpPr>
        <p:spPr>
          <a:xfrm>
            <a:off x="0" y="1428750"/>
            <a:ext cx="9144000" cy="5429250"/>
          </a:xfrm>
        </p:spPr>
        <p:txBody>
          <a:bodyPr/>
          <a:lstStyle/>
          <a:p>
            <a:pPr eaLnBrk="1" hangingPunct="1">
              <a:buFont typeface="Arial" pitchFamily="34" charset="0"/>
              <a:buNone/>
            </a:pPr>
            <a:endParaRPr lang="ar-IQ" smtClean="0"/>
          </a:p>
          <a:p>
            <a:pPr eaLnBrk="1" hangingPunct="1">
              <a:buClr>
                <a:srgbClr val="FF0000"/>
              </a:buClr>
              <a:buFont typeface="Wingdings" pitchFamily="2" charset="2"/>
              <a:buChar char="v"/>
            </a:pPr>
            <a:r>
              <a:rPr lang="ar-IQ" sz="3600" b="1" smtClean="0"/>
              <a:t>نتامل الصورة جيدا </a:t>
            </a:r>
          </a:p>
          <a:p>
            <a:pPr eaLnBrk="1" hangingPunct="1">
              <a:buClr>
                <a:srgbClr val="FF0000"/>
              </a:buClr>
              <a:buFont typeface="Arial" pitchFamily="34" charset="0"/>
              <a:buNone/>
            </a:pPr>
            <a:r>
              <a:rPr lang="ar-IQ" sz="3600" b="1" smtClean="0"/>
              <a:t>  لدينا زرين بمنتهى الاهمية</a:t>
            </a:r>
          </a:p>
          <a:p>
            <a:pPr eaLnBrk="1" hangingPunct="1">
              <a:buClr>
                <a:srgbClr val="FF0000"/>
              </a:buClr>
              <a:buFont typeface="Arial" pitchFamily="34" charset="0"/>
              <a:buNone/>
            </a:pPr>
            <a:r>
              <a:rPr lang="ar-IQ" sz="3600" b="1" smtClean="0"/>
              <a:t> زر </a:t>
            </a:r>
            <a:r>
              <a:rPr lang="en-US" sz="3600" b="1" smtClean="0">
                <a:cs typeface="Arial" pitchFamily="34" charset="0"/>
              </a:rPr>
              <a:t>Back</a:t>
            </a:r>
            <a:r>
              <a:rPr lang="ar-IQ" sz="3600" b="1" smtClean="0"/>
              <a:t> للرجوع الى الخطوات السابقة في المعالج والتي يمكنك منها تعديل اختياراتك مما يسمح لك بعرض التقارير فبل حفظه اضغطه الان لعرض التقارير الذي صممناة تظهر بداية عملية اعداد ملف التقرير واضافة الحقول الى التقرير</a:t>
            </a:r>
          </a:p>
          <a:p>
            <a:pPr eaLnBrk="1" hangingPunct="1">
              <a:buClr>
                <a:srgbClr val="FF0000"/>
              </a:buClr>
              <a:buFont typeface="Arial" pitchFamily="34" charset="0"/>
              <a:buNone/>
            </a:pPr>
            <a:r>
              <a:rPr lang="ar-IQ" sz="3600" b="1" smtClean="0"/>
              <a:t>ومن ثم ترى الصورة التي سيكون</a:t>
            </a:r>
          </a:p>
          <a:p>
            <a:pPr eaLnBrk="1" hangingPunct="1">
              <a:buClr>
                <a:srgbClr val="FF0000"/>
              </a:buClr>
              <a:buFont typeface="Arial" pitchFamily="34" charset="0"/>
              <a:buNone/>
            </a:pPr>
            <a:r>
              <a:rPr lang="ar-IQ" sz="3600" b="1" smtClean="0"/>
              <a:t> عليها التقرير:</a:t>
            </a:r>
            <a:endParaRPr lang="en-US" sz="3600" b="1" smtClean="0">
              <a:cs typeface="Arial" pitchFamily="34" charset="0"/>
            </a:endParaRPr>
          </a:p>
          <a:p>
            <a:pPr eaLnBrk="1" hangingPunct="1">
              <a:buClr>
                <a:srgbClr val="FF0000"/>
              </a:buClr>
              <a:buFont typeface="Arial" pitchFamily="34" charset="0"/>
              <a:buNone/>
            </a:pPr>
            <a:endParaRPr lang="ar-IQ" smtClean="0"/>
          </a:p>
        </p:txBody>
      </p:sp>
      <p:pic>
        <p:nvPicPr>
          <p:cNvPr id="13316" name="Picture 2"/>
          <p:cNvPicPr>
            <a:picLocks noChangeAspect="1" noChangeArrowheads="1"/>
          </p:cNvPicPr>
          <p:nvPr/>
        </p:nvPicPr>
        <p:blipFill>
          <a:blip r:embed="rId2"/>
          <a:srcRect/>
          <a:stretch>
            <a:fillRect/>
          </a:stretch>
        </p:blipFill>
        <p:spPr bwMode="auto">
          <a:xfrm>
            <a:off x="71438" y="38100"/>
            <a:ext cx="4638675" cy="3390900"/>
          </a:xfrm>
          <a:prstGeom prst="rect">
            <a:avLst/>
          </a:prstGeom>
          <a:noFill/>
          <a:ln w="9525">
            <a:noFill/>
            <a:miter lim="800000"/>
            <a:headEnd/>
            <a:tailEnd/>
          </a:ln>
        </p:spPr>
      </p:pic>
      <p:pic>
        <p:nvPicPr>
          <p:cNvPr id="13317" name="Picture 4"/>
          <p:cNvPicPr>
            <a:picLocks noChangeAspect="1" noChangeArrowheads="1"/>
          </p:cNvPicPr>
          <p:nvPr/>
        </p:nvPicPr>
        <p:blipFill>
          <a:blip r:embed="rId3"/>
          <a:srcRect/>
          <a:stretch>
            <a:fillRect/>
          </a:stretch>
        </p:blipFill>
        <p:spPr bwMode="auto">
          <a:xfrm>
            <a:off x="0" y="5786438"/>
            <a:ext cx="3643313" cy="10715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3316"/>
                                        </p:tgtEl>
                                        <p:attrNameLst>
                                          <p:attrName>style.visibility</p:attrName>
                                        </p:attrNameLst>
                                      </p:cBhvr>
                                      <p:to>
                                        <p:strVal val="visible"/>
                                      </p:to>
                                    </p:set>
                                    <p:anim calcmode="lin" valueType="num">
                                      <p:cBhvr>
                                        <p:cTn id="7" dur="500" fill="hold"/>
                                        <p:tgtEl>
                                          <p:spTgt spid="13316"/>
                                        </p:tgtEl>
                                        <p:attrNameLst>
                                          <p:attrName>ppt_w</p:attrName>
                                        </p:attrNameLst>
                                      </p:cBhvr>
                                      <p:tavLst>
                                        <p:tav tm="0">
                                          <p:val>
                                            <p:fltVal val="0"/>
                                          </p:val>
                                        </p:tav>
                                        <p:tav tm="100000">
                                          <p:val>
                                            <p:strVal val="#ppt_w"/>
                                          </p:val>
                                        </p:tav>
                                      </p:tavLst>
                                    </p:anim>
                                    <p:anim calcmode="lin" valueType="num">
                                      <p:cBhvr>
                                        <p:cTn id="8" dur="500" fill="hold"/>
                                        <p:tgtEl>
                                          <p:spTgt spid="1331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7" presetClass="entr" presetSubtype="0" fill="hold" nodeType="clickEffect">
                                  <p:stCondLst>
                                    <p:cond delay="0"/>
                                  </p:stCondLst>
                                  <p:iterate type="lt">
                                    <p:tmPct val="50000"/>
                                  </p:iterate>
                                  <p:childTnLst>
                                    <p:set>
                                      <p:cBhvr>
                                        <p:cTn id="12" dur="1" fill="hold">
                                          <p:stCondLst>
                                            <p:cond delay="0"/>
                                          </p:stCondLst>
                                        </p:cTn>
                                        <p:tgtEl>
                                          <p:spTgt spid="13315">
                                            <p:txEl>
                                              <p:pRg st="1" end="1"/>
                                            </p:txEl>
                                          </p:spTgt>
                                        </p:tgtEl>
                                        <p:attrNameLst>
                                          <p:attrName>style.visibility</p:attrName>
                                        </p:attrNameLst>
                                      </p:cBhvr>
                                      <p:to>
                                        <p:strVal val="visible"/>
                                      </p:to>
                                    </p:set>
                                    <p:anim calcmode="discrete" valueType="clr">
                                      <p:cBhvr override="childStyle">
                                        <p:cTn id="13" dur="80"/>
                                        <p:tgtEl>
                                          <p:spTgt spid="1331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13315">
                                            <p:txEl>
                                              <p:pRg st="1" end="1"/>
                                            </p:txEl>
                                          </p:spTgt>
                                        </p:tgtEl>
                                        <p:attrNameLst>
                                          <p:attrName>fillcolor</p:attrName>
                                        </p:attrNameLst>
                                      </p:cBhvr>
                                      <p:tavLst>
                                        <p:tav tm="0">
                                          <p:val>
                                            <p:clrVal>
                                              <a:schemeClr val="accent2"/>
                                            </p:clrVal>
                                          </p:val>
                                        </p:tav>
                                        <p:tav tm="50000">
                                          <p:val>
                                            <p:clrVal>
                                              <a:schemeClr val="hlink"/>
                                            </p:clrVal>
                                          </p:val>
                                        </p:tav>
                                      </p:tavLst>
                                    </p:anim>
                                    <p:set>
                                      <p:cBhvr>
                                        <p:cTn id="15" dur="80"/>
                                        <p:tgtEl>
                                          <p:spTgt spid="13315">
                                            <p:txEl>
                                              <p:pRg st="1" end="1"/>
                                            </p:txEl>
                                          </p:spTgt>
                                        </p:tgtEl>
                                        <p:attrNameLst>
                                          <p:attrName>fill.type</p:attrName>
                                        </p:attrNameLst>
                                      </p:cBhvr>
                                      <p:to>
                                        <p:strVal val="solid"/>
                                      </p:to>
                                    </p:set>
                                  </p:childTnLst>
                                </p:cTn>
                              </p:par>
                            </p:childTnLst>
                          </p:cTn>
                        </p:par>
                      </p:childTnLst>
                    </p:cTn>
                  </p:par>
                  <p:par>
                    <p:cTn id="16" fill="hold">
                      <p:stCondLst>
                        <p:cond delay="indefinite"/>
                      </p:stCondLst>
                      <p:childTnLst>
                        <p:par>
                          <p:cTn id="17" fill="hold">
                            <p:stCondLst>
                              <p:cond delay="0"/>
                            </p:stCondLst>
                            <p:childTnLst>
                              <p:par>
                                <p:cTn id="18" presetID="23" presetClass="entr" presetSubtype="16" fill="hold" nodeType="clickEffect">
                                  <p:stCondLst>
                                    <p:cond delay="0"/>
                                  </p:stCondLst>
                                  <p:childTnLst>
                                    <p:set>
                                      <p:cBhvr>
                                        <p:cTn id="19" dur="1" fill="hold">
                                          <p:stCondLst>
                                            <p:cond delay="0"/>
                                          </p:stCondLst>
                                        </p:cTn>
                                        <p:tgtEl>
                                          <p:spTgt spid="13315">
                                            <p:txEl>
                                              <p:pRg st="2" end="2"/>
                                            </p:txEl>
                                          </p:spTgt>
                                        </p:tgtEl>
                                        <p:attrNameLst>
                                          <p:attrName>style.visibility</p:attrName>
                                        </p:attrNameLst>
                                      </p:cBhvr>
                                      <p:to>
                                        <p:strVal val="visible"/>
                                      </p:to>
                                    </p:set>
                                    <p:anim calcmode="lin" valueType="num">
                                      <p:cBhvr>
                                        <p:cTn id="20" dur="500" fill="hold"/>
                                        <p:tgtEl>
                                          <p:spTgt spid="13315">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13315">
                                            <p:txEl>
                                              <p:pRg st="2" end="2"/>
                                            </p:txEl>
                                          </p:spTgt>
                                        </p:tgtEl>
                                        <p:attrNameLst>
                                          <p:attrName>ppt_h</p:attrName>
                                        </p:attrNameLst>
                                      </p:cBhvr>
                                      <p:tavLst>
                                        <p:tav tm="0">
                                          <p:val>
                                            <p:fltVal val="0"/>
                                          </p:val>
                                        </p:tav>
                                        <p:tav tm="100000">
                                          <p:val>
                                            <p:strVal val="#ppt_h"/>
                                          </p:val>
                                        </p:tav>
                                      </p:tavLst>
                                    </p:anim>
                                  </p:childTnLst>
                                </p:cTn>
                              </p:par>
                              <p:par>
                                <p:cTn id="22" presetID="23" presetClass="entr" presetSubtype="16" fill="hold" nodeType="withEffect">
                                  <p:stCondLst>
                                    <p:cond delay="0"/>
                                  </p:stCondLst>
                                  <p:childTnLst>
                                    <p:set>
                                      <p:cBhvr>
                                        <p:cTn id="23" dur="1" fill="hold">
                                          <p:stCondLst>
                                            <p:cond delay="0"/>
                                          </p:stCondLst>
                                        </p:cTn>
                                        <p:tgtEl>
                                          <p:spTgt spid="13315">
                                            <p:txEl>
                                              <p:pRg st="3" end="3"/>
                                            </p:txEl>
                                          </p:spTgt>
                                        </p:tgtEl>
                                        <p:attrNameLst>
                                          <p:attrName>style.visibility</p:attrName>
                                        </p:attrNameLst>
                                      </p:cBhvr>
                                      <p:to>
                                        <p:strVal val="visible"/>
                                      </p:to>
                                    </p:set>
                                    <p:anim calcmode="lin" valueType="num">
                                      <p:cBhvr>
                                        <p:cTn id="24" dur="500" fill="hold"/>
                                        <p:tgtEl>
                                          <p:spTgt spid="13315">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13315">
                                            <p:txEl>
                                              <p:pRg st="3" end="3"/>
                                            </p:txEl>
                                          </p:spTgt>
                                        </p:tgtEl>
                                        <p:attrNameLst>
                                          <p:attrName>ppt_h</p:attrName>
                                        </p:attrNameLst>
                                      </p:cBhvr>
                                      <p:tavLst>
                                        <p:tav tm="0">
                                          <p:val>
                                            <p:fltVal val="0"/>
                                          </p:val>
                                        </p:tav>
                                        <p:tav tm="100000">
                                          <p:val>
                                            <p:strVal val="#ppt_h"/>
                                          </p:val>
                                        </p:tav>
                                      </p:tavLst>
                                    </p:anim>
                                  </p:childTnLst>
                                </p:cTn>
                              </p:par>
                              <p:par>
                                <p:cTn id="26" presetID="23" presetClass="entr" presetSubtype="16" fill="hold" nodeType="withEffect">
                                  <p:stCondLst>
                                    <p:cond delay="0"/>
                                  </p:stCondLst>
                                  <p:childTnLst>
                                    <p:set>
                                      <p:cBhvr>
                                        <p:cTn id="27" dur="1" fill="hold">
                                          <p:stCondLst>
                                            <p:cond delay="0"/>
                                          </p:stCondLst>
                                        </p:cTn>
                                        <p:tgtEl>
                                          <p:spTgt spid="13315">
                                            <p:txEl>
                                              <p:pRg st="4" end="4"/>
                                            </p:txEl>
                                          </p:spTgt>
                                        </p:tgtEl>
                                        <p:attrNameLst>
                                          <p:attrName>style.visibility</p:attrName>
                                        </p:attrNameLst>
                                      </p:cBhvr>
                                      <p:to>
                                        <p:strVal val="visible"/>
                                      </p:to>
                                    </p:set>
                                    <p:anim calcmode="lin" valueType="num">
                                      <p:cBhvr>
                                        <p:cTn id="28" dur="500" fill="hold"/>
                                        <p:tgtEl>
                                          <p:spTgt spid="1331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13315">
                                            <p:txEl>
                                              <p:pRg st="4" end="4"/>
                                            </p:txEl>
                                          </p:spTgt>
                                        </p:tgtEl>
                                        <p:attrNameLst>
                                          <p:attrName>ppt_h</p:attrName>
                                        </p:attrNameLst>
                                      </p:cBhvr>
                                      <p:tavLst>
                                        <p:tav tm="0">
                                          <p:val>
                                            <p:fltVal val="0"/>
                                          </p:val>
                                        </p:tav>
                                        <p:tav tm="100000">
                                          <p:val>
                                            <p:strVal val="#ppt_h"/>
                                          </p:val>
                                        </p:tav>
                                      </p:tavLst>
                                    </p:anim>
                                  </p:childTnLst>
                                </p:cTn>
                              </p:par>
                              <p:par>
                                <p:cTn id="30" presetID="23" presetClass="entr" presetSubtype="16" fill="hold" nodeType="withEffect">
                                  <p:stCondLst>
                                    <p:cond delay="0"/>
                                  </p:stCondLst>
                                  <p:childTnLst>
                                    <p:set>
                                      <p:cBhvr>
                                        <p:cTn id="31" dur="1" fill="hold">
                                          <p:stCondLst>
                                            <p:cond delay="0"/>
                                          </p:stCondLst>
                                        </p:cTn>
                                        <p:tgtEl>
                                          <p:spTgt spid="13315">
                                            <p:txEl>
                                              <p:pRg st="5" end="5"/>
                                            </p:txEl>
                                          </p:spTgt>
                                        </p:tgtEl>
                                        <p:attrNameLst>
                                          <p:attrName>style.visibility</p:attrName>
                                        </p:attrNameLst>
                                      </p:cBhvr>
                                      <p:to>
                                        <p:strVal val="visible"/>
                                      </p:to>
                                    </p:set>
                                    <p:anim calcmode="lin" valueType="num">
                                      <p:cBhvr>
                                        <p:cTn id="32" dur="500" fill="hold"/>
                                        <p:tgtEl>
                                          <p:spTgt spid="13315">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13315">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nodeType="clickEffect">
                                  <p:stCondLst>
                                    <p:cond delay="0"/>
                                  </p:stCondLst>
                                  <p:childTnLst>
                                    <p:set>
                                      <p:cBhvr>
                                        <p:cTn id="37" dur="1" fill="hold">
                                          <p:stCondLst>
                                            <p:cond delay="0"/>
                                          </p:stCondLst>
                                        </p:cTn>
                                        <p:tgtEl>
                                          <p:spTgt spid="13317"/>
                                        </p:tgtEl>
                                        <p:attrNameLst>
                                          <p:attrName>style.visibility</p:attrName>
                                        </p:attrNameLst>
                                      </p:cBhvr>
                                      <p:to>
                                        <p:strVal val="visible"/>
                                      </p:to>
                                    </p:set>
                                    <p:animEffect transition="in" filter="fade">
                                      <p:cBhvr>
                                        <p:cTn id="38" dur="1000"/>
                                        <p:tgtEl>
                                          <p:spTgt spid="13317"/>
                                        </p:tgtEl>
                                      </p:cBhvr>
                                    </p:animEffect>
                                    <p:anim calcmode="lin" valueType="num">
                                      <p:cBhvr>
                                        <p:cTn id="39" dur="1000" fill="hold"/>
                                        <p:tgtEl>
                                          <p:spTgt spid="13317"/>
                                        </p:tgtEl>
                                        <p:attrNameLst>
                                          <p:attrName>ppt_x</p:attrName>
                                        </p:attrNameLst>
                                      </p:cBhvr>
                                      <p:tavLst>
                                        <p:tav tm="0">
                                          <p:val>
                                            <p:strVal val="#ppt_x"/>
                                          </p:val>
                                        </p:tav>
                                        <p:tav tm="100000">
                                          <p:val>
                                            <p:strVal val="#ppt_x"/>
                                          </p:val>
                                        </p:tav>
                                      </p:tavLst>
                                    </p:anim>
                                    <p:anim calcmode="lin" valueType="num">
                                      <p:cBhvr>
                                        <p:cTn id="40" dur="1000" fill="hold"/>
                                        <p:tgtEl>
                                          <p:spTgt spid="133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endParaRPr lang="ar-IQ" smtClean="0"/>
          </a:p>
        </p:txBody>
      </p:sp>
      <p:sp>
        <p:nvSpPr>
          <p:cNvPr id="15363" name="Content Placeholder 2"/>
          <p:cNvSpPr>
            <a:spLocks noGrp="1"/>
          </p:cNvSpPr>
          <p:nvPr>
            <p:ph idx="1"/>
          </p:nvPr>
        </p:nvSpPr>
        <p:spPr/>
        <p:txBody>
          <a:bodyPr/>
          <a:lstStyle/>
          <a:p>
            <a:pPr eaLnBrk="1" hangingPunct="1"/>
            <a:endParaRPr lang="ar-IQ" smtClean="0"/>
          </a:p>
        </p:txBody>
      </p:sp>
      <p:pic>
        <p:nvPicPr>
          <p:cNvPr id="14340" name="Picture 2"/>
          <p:cNvPicPr>
            <a:picLocks noChangeAspect="1" noChangeArrowheads="1"/>
          </p:cNvPicPr>
          <p:nvPr/>
        </p:nvPicPr>
        <p:blipFill>
          <a:blip r:embed="rId2"/>
          <a:srcRect/>
          <a:stretch>
            <a:fillRect/>
          </a:stretch>
        </p:blipFill>
        <p:spPr bwMode="auto">
          <a:xfrm>
            <a:off x="1714500" y="47625"/>
            <a:ext cx="5972175" cy="40957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4340"/>
                                        </p:tgtEl>
                                        <p:attrNameLst>
                                          <p:attrName>style.visibility</p:attrName>
                                        </p:attrNameLst>
                                      </p:cBhvr>
                                      <p:to>
                                        <p:strVal val="visible"/>
                                      </p:to>
                                    </p:set>
                                    <p:anim calcmode="lin" valueType="num">
                                      <p:cBhvr>
                                        <p:cTn id="7" dur="500" fill="hold"/>
                                        <p:tgtEl>
                                          <p:spTgt spid="14340"/>
                                        </p:tgtEl>
                                        <p:attrNameLst>
                                          <p:attrName>ppt_w</p:attrName>
                                        </p:attrNameLst>
                                      </p:cBhvr>
                                      <p:tavLst>
                                        <p:tav tm="0">
                                          <p:val>
                                            <p:fltVal val="0"/>
                                          </p:val>
                                        </p:tav>
                                        <p:tav tm="100000">
                                          <p:val>
                                            <p:strVal val="#ppt_w"/>
                                          </p:val>
                                        </p:tav>
                                      </p:tavLst>
                                    </p:anim>
                                    <p:anim calcmode="lin" valueType="num">
                                      <p:cBhvr>
                                        <p:cTn id="8" dur="500" fill="hold"/>
                                        <p:tgtEl>
                                          <p:spTgt spid="1434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endParaRPr lang="ar-IQ" smtClean="0"/>
          </a:p>
        </p:txBody>
      </p:sp>
      <p:sp>
        <p:nvSpPr>
          <p:cNvPr id="16387" name="Content Placeholder 2"/>
          <p:cNvSpPr>
            <a:spLocks noGrp="1"/>
          </p:cNvSpPr>
          <p:nvPr>
            <p:ph idx="1"/>
          </p:nvPr>
        </p:nvSpPr>
        <p:spPr/>
        <p:txBody>
          <a:bodyPr/>
          <a:lstStyle/>
          <a:p>
            <a:pPr eaLnBrk="1" hangingPunct="1"/>
            <a:endParaRPr lang="ar-IQ" dirty="0" smtClean="0"/>
          </a:p>
        </p:txBody>
      </p:sp>
      <p:sp>
        <p:nvSpPr>
          <p:cNvPr id="4" name="Rectangle 3"/>
          <p:cNvSpPr/>
          <p:nvPr/>
        </p:nvSpPr>
        <p:spPr>
          <a:xfrm>
            <a:off x="571472" y="2214554"/>
            <a:ext cx="7949613" cy="2215991"/>
          </a:xfrm>
          <a:prstGeom prst="rect">
            <a:avLst/>
          </a:prstGeom>
          <a:noFill/>
        </p:spPr>
        <p:txBody>
          <a:bodyPr wrap="non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en-US" sz="13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The end</a:t>
            </a:r>
          </a:p>
        </p:txBody>
      </p:sp>
      <p:sp>
        <p:nvSpPr>
          <p:cNvPr id="5" name="مستطيل 4"/>
          <p:cNvSpPr/>
          <p:nvPr/>
        </p:nvSpPr>
        <p:spPr>
          <a:xfrm>
            <a:off x="2285984" y="6000768"/>
            <a:ext cx="4286280" cy="85723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1" anchor="ctr"/>
          <a:lstStyle/>
          <a:p>
            <a:pPr algn="ctr"/>
            <a:r>
              <a:rPr lang="ar-IQ" sz="2000" b="1" dirty="0" err="1" smtClean="0"/>
              <a:t>اعداد</a:t>
            </a:r>
            <a:r>
              <a:rPr lang="ar-IQ" sz="2000" b="1" dirty="0" smtClean="0"/>
              <a:t> :جاسم عبيد جاسم \المعهد التقني \بغداد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1"/>
                                          </p:val>
                                        </p:tav>
                                        <p:tav tm="100000">
                                          <p:val>
                                            <p:strVal val="#ppt_x"/>
                                          </p:val>
                                        </p:tav>
                                      </p:tavLst>
                                    </p:anim>
                                    <p:anim calcmode="lin" valueType="num">
                                      <p:cBhvr>
                                        <p:cTn id="9"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مع تحيات المبرمج الصغير</a:t>
            </a:r>
            <a:br>
              <a:rPr lang="ar-IQ" dirty="0" smtClean="0"/>
            </a:br>
            <a:r>
              <a:rPr lang="ar-IQ" dirty="0" smtClean="0"/>
              <a:t>دعائكم لي بالزوجة الصالحة</a:t>
            </a:r>
            <a:endParaRPr lang="ar-IQ" dirty="0"/>
          </a:p>
        </p:txBody>
      </p:sp>
      <p:pic>
        <p:nvPicPr>
          <p:cNvPr id="28674" name="Picture 2" descr="E:\البوم الصور\صور ألمؤتمر\Image(١٧٥).jpg"/>
          <p:cNvPicPr>
            <a:picLocks noGrp="1" noChangeAspect="1" noChangeArrowheads="1"/>
          </p:cNvPicPr>
          <p:nvPr>
            <p:ph idx="1"/>
          </p:nvPr>
        </p:nvPicPr>
        <p:blipFill>
          <a:blip r:embed="rId2"/>
          <a:srcRect/>
          <a:stretch>
            <a:fillRect/>
          </a:stretch>
        </p:blipFill>
        <p:spPr bwMode="auto">
          <a:xfrm>
            <a:off x="2071670" y="1643050"/>
            <a:ext cx="4876800" cy="3657600"/>
          </a:xfrm>
          <a:prstGeom prst="rect">
            <a:avLst/>
          </a:prstGeom>
          <a:noFill/>
        </p:spPr>
      </p:pic>
      <p:sp>
        <p:nvSpPr>
          <p:cNvPr id="5" name="مستطيل 4"/>
          <p:cNvSpPr/>
          <p:nvPr/>
        </p:nvSpPr>
        <p:spPr>
          <a:xfrm>
            <a:off x="0" y="5429264"/>
            <a:ext cx="9144000" cy="954107"/>
          </a:xfrm>
          <a:prstGeom prst="rect">
            <a:avLst/>
          </a:prstGeom>
        </p:spPr>
        <p:txBody>
          <a:bodyPr wrap="square">
            <a:spAutoFit/>
          </a:bodyPr>
          <a:lstStyle/>
          <a:p>
            <a:pPr>
              <a:buFont typeface="Arial" pitchFamily="34" charset="0"/>
              <a:buNone/>
            </a:pPr>
            <a:r>
              <a:rPr lang="ar-IQ" sz="2800" b="1" dirty="0" smtClean="0"/>
              <a:t>والى </a:t>
            </a:r>
            <a:r>
              <a:rPr lang="ar-IQ" sz="2800" b="1" dirty="0" err="1" smtClean="0"/>
              <a:t>اي</a:t>
            </a:r>
            <a:r>
              <a:rPr lang="ar-IQ" sz="2800" b="1" dirty="0" smtClean="0"/>
              <a:t> استفسار </a:t>
            </a:r>
            <a:r>
              <a:rPr lang="ar-IQ" sz="2800" b="1" dirty="0" err="1" smtClean="0"/>
              <a:t>او</a:t>
            </a:r>
            <a:r>
              <a:rPr lang="ar-IQ" sz="2800" b="1" dirty="0" smtClean="0"/>
              <a:t> </a:t>
            </a:r>
            <a:r>
              <a:rPr lang="ar-IQ" sz="2800" b="1" dirty="0" err="1" smtClean="0"/>
              <a:t>اسئلة</a:t>
            </a:r>
            <a:r>
              <a:rPr lang="ar-IQ" sz="2800" b="1" dirty="0" smtClean="0"/>
              <a:t> عن هذه الحقيبة الرجاء مراسلتي على البريد الالكتروني</a:t>
            </a:r>
            <a:r>
              <a:rPr lang="en-US" sz="2800" b="1" dirty="0">
                <a:hlinkClick r:id="rId3"/>
              </a:rPr>
              <a:t>start20092002@hotmail.com</a:t>
            </a:r>
            <a:endParaRPr lang="ar-IQ" sz="28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229600" cy="1143000"/>
          </a:xfrm>
        </p:spPr>
        <p:txBody>
          <a:bodyPr rtlCol="1">
            <a:prstTxWarp prst="textInflate">
              <a:avLst>
                <a:gd name="adj" fmla="val 0"/>
              </a:avLst>
            </a:prstTxWarp>
            <a:normAutofit fontScale="90000"/>
            <a:scene3d>
              <a:camera prst="orthographicFront"/>
              <a:lightRig rig="glow" dir="tl">
                <a:rot lat="0" lon="0" rev="5400000"/>
              </a:lightRig>
            </a:scene3d>
            <a:sp3d contourW="12700">
              <a:bevelT w="25400" h="25400"/>
              <a:contourClr>
                <a:schemeClr val="accent6">
                  <a:shade val="73000"/>
                </a:schemeClr>
              </a:contourClr>
            </a:sp3d>
          </a:bodyPr>
          <a:lstStyle/>
          <a:p>
            <a:pPr eaLnBrk="1" fontAlgn="auto" hangingPunct="1">
              <a:spcAft>
                <a:spcPts val="0"/>
              </a:spcAft>
              <a:defRPr/>
            </a:pPr>
            <a:r>
              <a:rPr lang="ar-IQ" sz="8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التقارير </a:t>
            </a:r>
            <a:r>
              <a:rPr lang="en-US" sz="7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REPORT</a:t>
            </a:r>
            <a:br>
              <a:rPr lang="en-US" sz="7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endParaRPr lang="ar-IQ" sz="8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2051" name="Content Placeholder 2"/>
          <p:cNvSpPr>
            <a:spLocks noGrp="1"/>
          </p:cNvSpPr>
          <p:nvPr>
            <p:ph idx="1"/>
          </p:nvPr>
        </p:nvSpPr>
        <p:spPr>
          <a:xfrm>
            <a:off x="0" y="1071563"/>
            <a:ext cx="9144000" cy="5786437"/>
          </a:xfrm>
        </p:spPr>
        <p:txBody>
          <a:bodyPr/>
          <a:lstStyle/>
          <a:p>
            <a:pPr eaLnBrk="1" hangingPunct="1">
              <a:buFont typeface="Arial" pitchFamily="34" charset="0"/>
              <a:buNone/>
            </a:pPr>
            <a:r>
              <a:rPr lang="ar-IQ" smtClean="0"/>
              <a:t> </a:t>
            </a:r>
            <a:r>
              <a:rPr lang="ar-IQ" sz="4400" b="1" smtClean="0"/>
              <a:t>التقارير هي الوسيلة لعرض البيانات المختارة من الجدول او اكثر بالترتيب والمعيار الذي تحدده.</a:t>
            </a:r>
          </a:p>
          <a:p>
            <a:pPr eaLnBrk="1" hangingPunct="1">
              <a:buClr>
                <a:srgbClr val="FF0000"/>
              </a:buClr>
              <a:buSzPct val="125000"/>
              <a:buFont typeface="Wingdings" pitchFamily="2" charset="2"/>
              <a:buChar char="v"/>
            </a:pPr>
            <a:r>
              <a:rPr lang="ar-IQ" sz="4400" b="1" smtClean="0"/>
              <a:t>وسنقوم في هذا الدرس بعمل تقرير بسيط باستخدام المعالج</a:t>
            </a:r>
            <a:r>
              <a:rPr lang="en-US" sz="4400" b="1" smtClean="0">
                <a:cs typeface="Arial" pitchFamily="34" charset="0"/>
              </a:rPr>
              <a:t>WIZARD</a:t>
            </a:r>
            <a:endParaRPr lang="ar-IQ" sz="4400" b="1" smtClean="0"/>
          </a:p>
          <a:p>
            <a:pPr eaLnBrk="1" hangingPunct="1">
              <a:buClr>
                <a:srgbClr val="FF0000"/>
              </a:buClr>
              <a:buSzPct val="125000"/>
              <a:buFont typeface="Wingdings" pitchFamily="2" charset="2"/>
              <a:buChar char="v"/>
            </a:pPr>
            <a:r>
              <a:rPr lang="ar-IQ" sz="4400" b="1" smtClean="0"/>
              <a:t> نقوم بفتح الـ </a:t>
            </a:r>
            <a:r>
              <a:rPr lang="en-US" sz="4400" b="1" smtClean="0">
                <a:cs typeface="Arial" pitchFamily="34" charset="0"/>
              </a:rPr>
              <a:t>FOX PRO</a:t>
            </a:r>
            <a:r>
              <a:rPr lang="ar-IQ" sz="4400" b="1" smtClean="0"/>
              <a:t> ومن ثم جديد نختار </a:t>
            </a:r>
            <a:r>
              <a:rPr lang="en-US" sz="4400" b="1" smtClean="0">
                <a:cs typeface="Arial" pitchFamily="34" charset="0"/>
              </a:rPr>
              <a:t>REPORT</a:t>
            </a:r>
            <a:endParaRPr lang="ar-IQ" sz="4400" b="1" smtClean="0"/>
          </a:p>
          <a:p>
            <a:pPr eaLnBrk="1" hangingPunct="1">
              <a:buClr>
                <a:srgbClr val="FF0000"/>
              </a:buClr>
              <a:buSzPct val="125000"/>
              <a:buFont typeface="Wingdings" pitchFamily="2" charset="2"/>
              <a:buChar char="Ø"/>
            </a:pPr>
            <a:r>
              <a:rPr lang="ar-IQ" sz="4400" b="1" smtClean="0"/>
              <a:t>ولبدأ الدرس كما موظح بالصورة التالية:</a:t>
            </a:r>
          </a:p>
          <a:p>
            <a:pPr eaLnBrk="1" hangingPunct="1">
              <a:buClr>
                <a:srgbClr val="FF0000"/>
              </a:buClr>
              <a:buSzPct val="125000"/>
              <a:buFont typeface="Wingdings" pitchFamily="2" charset="2"/>
              <a:buChar char="Ø"/>
            </a:pPr>
            <a:endParaRPr lang="ar-IQ" smtClean="0"/>
          </a:p>
        </p:txBody>
      </p:sp>
      <p:sp>
        <p:nvSpPr>
          <p:cNvPr id="5" name="مستطيل 4"/>
          <p:cNvSpPr/>
          <p:nvPr/>
        </p:nvSpPr>
        <p:spPr>
          <a:xfrm>
            <a:off x="2285984" y="6000768"/>
            <a:ext cx="4286280" cy="85723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1" anchor="ctr"/>
          <a:lstStyle/>
          <a:p>
            <a:pPr algn="ctr"/>
            <a:r>
              <a:rPr lang="ar-IQ" sz="2000" b="1" dirty="0" err="1" smtClean="0"/>
              <a:t>اعداد</a:t>
            </a:r>
            <a:r>
              <a:rPr lang="ar-IQ" sz="2000" b="1" dirty="0" smtClean="0"/>
              <a:t> :جاسم عبيد جاسم \المعهد التقني \بغداد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nodeType="clickEffect">
                                  <p:stCondLst>
                                    <p:cond delay="0"/>
                                  </p:stCondLst>
                                  <p:iterate type="lt">
                                    <p:tmPct val="10000"/>
                                  </p:iterate>
                                  <p:childTnLst>
                                    <p:set>
                                      <p:cBhvr>
                                        <p:cTn id="13" dur="1" fill="hold">
                                          <p:stCondLst>
                                            <p:cond delay="0"/>
                                          </p:stCondLst>
                                        </p:cTn>
                                        <p:tgtEl>
                                          <p:spTgt spid="2051">
                                            <p:txEl>
                                              <p:pRg st="0" end="0"/>
                                            </p:txEl>
                                          </p:spTgt>
                                        </p:tgtEl>
                                        <p:attrNameLst>
                                          <p:attrName>style.visibility</p:attrName>
                                        </p:attrNameLst>
                                      </p:cBhvr>
                                      <p:to>
                                        <p:strVal val="visible"/>
                                      </p:to>
                                    </p:set>
                                    <p:anim calcmode="lin" valueType="num">
                                      <p:cBhvr>
                                        <p:cTn id="14" dur="500" fill="hold"/>
                                        <p:tgtEl>
                                          <p:spTgt spid="2051">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2051">
                                            <p:txEl>
                                              <p:pRg st="0" end="0"/>
                                            </p:txEl>
                                          </p:spTgt>
                                        </p:tgtEl>
                                        <p:attrNameLst>
                                          <p:attrName>ppt_y</p:attrName>
                                        </p:attrNameLst>
                                      </p:cBhvr>
                                      <p:tavLst>
                                        <p:tav tm="0">
                                          <p:val>
                                            <p:strVal val="#ppt_y"/>
                                          </p:val>
                                        </p:tav>
                                        <p:tav tm="100000">
                                          <p:val>
                                            <p:strVal val="#ppt_y"/>
                                          </p:val>
                                        </p:tav>
                                      </p:tavLst>
                                    </p:anim>
                                    <p:anim calcmode="lin" valueType="num">
                                      <p:cBhvr>
                                        <p:cTn id="16" dur="500" fill="hold"/>
                                        <p:tgtEl>
                                          <p:spTgt spid="2051">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2051">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2051">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5" presetClass="entr" presetSubtype="0" fill="hold" nodeType="clickEffect">
                                  <p:stCondLst>
                                    <p:cond delay="0"/>
                                  </p:stCondLst>
                                  <p:childTnLst>
                                    <p:set>
                                      <p:cBhvr>
                                        <p:cTn id="22" dur="1" fill="hold">
                                          <p:stCondLst>
                                            <p:cond delay="0"/>
                                          </p:stCondLst>
                                        </p:cTn>
                                        <p:tgtEl>
                                          <p:spTgt spid="2051">
                                            <p:txEl>
                                              <p:pRg st="1" end="1"/>
                                            </p:txEl>
                                          </p:spTgt>
                                        </p:tgtEl>
                                        <p:attrNameLst>
                                          <p:attrName>style.visibility</p:attrName>
                                        </p:attrNameLst>
                                      </p:cBhvr>
                                      <p:to>
                                        <p:strVal val="visible"/>
                                      </p:to>
                                    </p:set>
                                    <p:anim calcmode="lin" valueType="num">
                                      <p:cBhvr>
                                        <p:cTn id="23" dur="1000" fill="hold"/>
                                        <p:tgtEl>
                                          <p:spTgt spid="2051">
                                            <p:txEl>
                                              <p:pRg st="1" end="1"/>
                                            </p:txEl>
                                          </p:spTgt>
                                        </p:tgtEl>
                                        <p:attrNameLst>
                                          <p:attrName>ppt_w</p:attrName>
                                        </p:attrNameLst>
                                      </p:cBhvr>
                                      <p:tavLst>
                                        <p:tav tm="0">
                                          <p:val>
                                            <p:strVal val="#ppt_w*0.70"/>
                                          </p:val>
                                        </p:tav>
                                        <p:tav tm="100000">
                                          <p:val>
                                            <p:strVal val="#ppt_w"/>
                                          </p:val>
                                        </p:tav>
                                      </p:tavLst>
                                    </p:anim>
                                    <p:anim calcmode="lin" valueType="num">
                                      <p:cBhvr>
                                        <p:cTn id="24" dur="1000" fill="hold"/>
                                        <p:tgtEl>
                                          <p:spTgt spid="2051">
                                            <p:txEl>
                                              <p:pRg st="1" end="1"/>
                                            </p:txEl>
                                          </p:spTgt>
                                        </p:tgtEl>
                                        <p:attrNameLst>
                                          <p:attrName>ppt_h</p:attrName>
                                        </p:attrNameLst>
                                      </p:cBhvr>
                                      <p:tavLst>
                                        <p:tav tm="0">
                                          <p:val>
                                            <p:strVal val="#ppt_h"/>
                                          </p:val>
                                        </p:tav>
                                        <p:tav tm="100000">
                                          <p:val>
                                            <p:strVal val="#ppt_h"/>
                                          </p:val>
                                        </p:tav>
                                      </p:tavLst>
                                    </p:anim>
                                    <p:animEffect transition="in" filter="fade">
                                      <p:cBhvr>
                                        <p:cTn id="25" dur="1000"/>
                                        <p:tgtEl>
                                          <p:spTgt spid="2051">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7" presetClass="entr" presetSubtype="0" fill="hold" nodeType="clickEffect">
                                  <p:stCondLst>
                                    <p:cond delay="0"/>
                                  </p:stCondLst>
                                  <p:iterate type="lt">
                                    <p:tmPct val="50000"/>
                                  </p:iterate>
                                  <p:childTnLst>
                                    <p:set>
                                      <p:cBhvr>
                                        <p:cTn id="29" dur="1" fill="hold">
                                          <p:stCondLst>
                                            <p:cond delay="0"/>
                                          </p:stCondLst>
                                        </p:cTn>
                                        <p:tgtEl>
                                          <p:spTgt spid="2051">
                                            <p:txEl>
                                              <p:pRg st="2" end="2"/>
                                            </p:txEl>
                                          </p:spTgt>
                                        </p:tgtEl>
                                        <p:attrNameLst>
                                          <p:attrName>style.visibility</p:attrName>
                                        </p:attrNameLst>
                                      </p:cBhvr>
                                      <p:to>
                                        <p:strVal val="visible"/>
                                      </p:to>
                                    </p:set>
                                    <p:anim calcmode="discrete" valueType="clr">
                                      <p:cBhvr override="childStyle">
                                        <p:cTn id="30" dur="80"/>
                                        <p:tgtEl>
                                          <p:spTgt spid="2051">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1" dur="80"/>
                                        <p:tgtEl>
                                          <p:spTgt spid="2051">
                                            <p:txEl>
                                              <p:pRg st="2" end="2"/>
                                            </p:txEl>
                                          </p:spTgt>
                                        </p:tgtEl>
                                        <p:attrNameLst>
                                          <p:attrName>fillcolor</p:attrName>
                                        </p:attrNameLst>
                                      </p:cBhvr>
                                      <p:tavLst>
                                        <p:tav tm="0">
                                          <p:val>
                                            <p:clrVal>
                                              <a:schemeClr val="accent2"/>
                                            </p:clrVal>
                                          </p:val>
                                        </p:tav>
                                        <p:tav tm="50000">
                                          <p:val>
                                            <p:clrVal>
                                              <a:schemeClr val="hlink"/>
                                            </p:clrVal>
                                          </p:val>
                                        </p:tav>
                                      </p:tavLst>
                                    </p:anim>
                                    <p:set>
                                      <p:cBhvr>
                                        <p:cTn id="32" dur="80"/>
                                        <p:tgtEl>
                                          <p:spTgt spid="2051">
                                            <p:txEl>
                                              <p:pRg st="2" end="2"/>
                                            </p:txEl>
                                          </p:spTgt>
                                        </p:tgtEl>
                                        <p:attrNameLst>
                                          <p:attrName>fill.type</p:attrName>
                                        </p:attrNameLst>
                                      </p:cBhvr>
                                      <p:to>
                                        <p:strVal val="solid"/>
                                      </p:to>
                                    </p:set>
                                  </p:childTnLst>
                                </p:cTn>
                              </p:par>
                            </p:childTnLst>
                          </p:cTn>
                        </p:par>
                      </p:childTnLst>
                    </p:cTn>
                  </p:par>
                  <p:par>
                    <p:cTn id="33" fill="hold">
                      <p:stCondLst>
                        <p:cond delay="indefinite"/>
                      </p:stCondLst>
                      <p:childTnLst>
                        <p:par>
                          <p:cTn id="34" fill="hold">
                            <p:stCondLst>
                              <p:cond delay="0"/>
                            </p:stCondLst>
                            <p:childTnLst>
                              <p:par>
                                <p:cTn id="35" presetID="41" presetClass="entr" presetSubtype="0" fill="hold" nodeType="clickEffect">
                                  <p:stCondLst>
                                    <p:cond delay="0"/>
                                  </p:stCondLst>
                                  <p:iterate type="lt">
                                    <p:tmPct val="10000"/>
                                  </p:iterate>
                                  <p:childTnLst>
                                    <p:set>
                                      <p:cBhvr>
                                        <p:cTn id="36" dur="1" fill="hold">
                                          <p:stCondLst>
                                            <p:cond delay="0"/>
                                          </p:stCondLst>
                                        </p:cTn>
                                        <p:tgtEl>
                                          <p:spTgt spid="2051">
                                            <p:txEl>
                                              <p:pRg st="3" end="3"/>
                                            </p:txEl>
                                          </p:spTgt>
                                        </p:tgtEl>
                                        <p:attrNameLst>
                                          <p:attrName>style.visibility</p:attrName>
                                        </p:attrNameLst>
                                      </p:cBhvr>
                                      <p:to>
                                        <p:strVal val="visible"/>
                                      </p:to>
                                    </p:set>
                                    <p:anim calcmode="lin" valueType="num">
                                      <p:cBhvr>
                                        <p:cTn id="37" dur="500" fill="hold"/>
                                        <p:tgtEl>
                                          <p:spTgt spid="2051">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2051">
                                            <p:txEl>
                                              <p:pRg st="3" end="3"/>
                                            </p:txEl>
                                          </p:spTgt>
                                        </p:tgtEl>
                                        <p:attrNameLst>
                                          <p:attrName>ppt_y</p:attrName>
                                        </p:attrNameLst>
                                      </p:cBhvr>
                                      <p:tavLst>
                                        <p:tav tm="0">
                                          <p:val>
                                            <p:strVal val="#ppt_y"/>
                                          </p:val>
                                        </p:tav>
                                        <p:tav tm="100000">
                                          <p:val>
                                            <p:strVal val="#ppt_y"/>
                                          </p:val>
                                        </p:tav>
                                      </p:tavLst>
                                    </p:anim>
                                    <p:anim calcmode="lin" valueType="num">
                                      <p:cBhvr>
                                        <p:cTn id="39" dur="500" fill="hold"/>
                                        <p:tgtEl>
                                          <p:spTgt spid="2051">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2051">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1" dur="500" tmFilter="0,0; .5, 1; 1, 1"/>
                                        <p:tgtEl>
                                          <p:spTgt spid="20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428604"/>
            <a:ext cx="8229600" cy="1143000"/>
          </a:xfrm>
        </p:spPr>
        <p:txBody>
          <a:bodyPr rtlCol="1">
            <a:noAutofit/>
          </a:bodyPr>
          <a:lstStyle/>
          <a:p>
            <a:pPr eaLnBrk="1" fontAlgn="auto" hangingPunct="1">
              <a:spcAft>
                <a:spcPts val="0"/>
              </a:spcAft>
              <a:defRPr/>
            </a:pPr>
            <a:r>
              <a:rPr lang="ar-IQ" sz="66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خطوات عمل </a:t>
            </a:r>
            <a:r>
              <a:rPr lang="en-US" sz="66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REPORT</a:t>
            </a:r>
            <a:br>
              <a:rPr lang="en-US" sz="66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br>
            <a:endParaRPr lang="ar-IQ" sz="66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3075" name="Content Placeholder 2"/>
          <p:cNvSpPr>
            <a:spLocks noGrp="1"/>
          </p:cNvSpPr>
          <p:nvPr>
            <p:ph idx="1"/>
          </p:nvPr>
        </p:nvSpPr>
        <p:spPr>
          <a:xfrm>
            <a:off x="0" y="1285875"/>
            <a:ext cx="9144000" cy="5572125"/>
          </a:xfrm>
        </p:spPr>
        <p:txBody>
          <a:bodyPr/>
          <a:lstStyle/>
          <a:p>
            <a:pPr algn="l" eaLnBrk="1" hangingPunct="1">
              <a:buClr>
                <a:srgbClr val="FF0000"/>
              </a:buClr>
              <a:buSzPct val="130000"/>
              <a:buFont typeface="Arial" pitchFamily="34" charset="0"/>
              <a:buNone/>
            </a:pPr>
            <a:r>
              <a:rPr lang="en-US" sz="4400" b="1" smtClean="0">
                <a:solidFill>
                  <a:srgbClr val="FF0000"/>
                </a:solidFill>
                <a:cs typeface="Arial" pitchFamily="34" charset="0"/>
              </a:rPr>
              <a:t>NEW       REPORT      Wizard</a:t>
            </a:r>
            <a:endParaRPr lang="ar-IQ" sz="4400" b="1" smtClean="0">
              <a:solidFill>
                <a:srgbClr val="FF0000"/>
              </a:solidFill>
            </a:endParaRPr>
          </a:p>
          <a:p>
            <a:pPr eaLnBrk="1" hangingPunct="1">
              <a:buClr>
                <a:srgbClr val="FF0000"/>
              </a:buClr>
              <a:buSzPct val="130000"/>
              <a:buFont typeface="Arial" pitchFamily="34" charset="0"/>
              <a:buNone/>
            </a:pPr>
            <a:endParaRPr lang="en-US" sz="4400" b="1" smtClean="0">
              <a:solidFill>
                <a:srgbClr val="FF0000"/>
              </a:solidFill>
              <a:cs typeface="Arial" pitchFamily="34" charset="0"/>
            </a:endParaRPr>
          </a:p>
          <a:p>
            <a:pPr eaLnBrk="1" hangingPunct="1">
              <a:buClr>
                <a:srgbClr val="FF0000"/>
              </a:buClr>
              <a:buSzPct val="130000"/>
              <a:buFont typeface="Wingdings" pitchFamily="2" charset="2"/>
              <a:buChar char="Ø"/>
            </a:pPr>
            <a:endParaRPr lang="ar-IQ" smtClean="0"/>
          </a:p>
          <a:p>
            <a:pPr eaLnBrk="1" hangingPunct="1">
              <a:buClr>
                <a:srgbClr val="FF0000"/>
              </a:buClr>
              <a:buSzPct val="125000"/>
              <a:buFont typeface="Arial" pitchFamily="34" charset="0"/>
              <a:buNone/>
            </a:pPr>
            <a:endParaRPr lang="ar-IQ" smtClean="0"/>
          </a:p>
        </p:txBody>
      </p:sp>
      <p:pic>
        <p:nvPicPr>
          <p:cNvPr id="3076" name="Picture 3"/>
          <p:cNvPicPr>
            <a:picLocks noChangeAspect="1" noChangeArrowheads="1"/>
          </p:cNvPicPr>
          <p:nvPr/>
        </p:nvPicPr>
        <p:blipFill>
          <a:blip r:embed="rId2"/>
          <a:srcRect/>
          <a:stretch>
            <a:fillRect/>
          </a:stretch>
        </p:blipFill>
        <p:spPr bwMode="auto">
          <a:xfrm>
            <a:off x="0" y="2214563"/>
            <a:ext cx="3571875" cy="4643437"/>
          </a:xfrm>
          <a:prstGeom prst="rect">
            <a:avLst/>
          </a:prstGeom>
          <a:noFill/>
          <a:ln w="9525">
            <a:noFill/>
            <a:miter lim="800000"/>
            <a:headEnd/>
            <a:tailEnd/>
          </a:ln>
        </p:spPr>
      </p:pic>
      <p:cxnSp>
        <p:nvCxnSpPr>
          <p:cNvPr id="11" name="Straight Arrow Connector 10"/>
          <p:cNvCxnSpPr/>
          <p:nvPr/>
        </p:nvCxnSpPr>
        <p:spPr>
          <a:xfrm>
            <a:off x="1385888" y="1712913"/>
            <a:ext cx="685800" cy="1587"/>
          </a:xfrm>
          <a:prstGeom prst="straightConnector1">
            <a:avLst/>
          </a:prstGeom>
          <a:ln w="76200">
            <a:solidFill>
              <a:srgbClr val="FFFF00"/>
            </a:solidFill>
            <a:tailEnd type="arrow"/>
          </a:ln>
        </p:spPr>
        <p:style>
          <a:lnRef idx="3">
            <a:schemeClr val="dk1"/>
          </a:lnRef>
          <a:fillRef idx="0">
            <a:schemeClr val="dk1"/>
          </a:fillRef>
          <a:effectRef idx="2">
            <a:schemeClr val="dk1"/>
          </a:effectRef>
          <a:fontRef idx="minor">
            <a:schemeClr val="tx1"/>
          </a:fontRef>
        </p:style>
      </p:cxnSp>
      <p:cxnSp>
        <p:nvCxnSpPr>
          <p:cNvPr id="12" name="Straight Arrow Connector 11"/>
          <p:cNvCxnSpPr/>
          <p:nvPr/>
        </p:nvCxnSpPr>
        <p:spPr>
          <a:xfrm>
            <a:off x="4029075" y="1712913"/>
            <a:ext cx="685800" cy="1587"/>
          </a:xfrm>
          <a:prstGeom prst="straightConnector1">
            <a:avLst/>
          </a:prstGeom>
          <a:ln w="76200">
            <a:solidFill>
              <a:srgbClr val="FFFF00"/>
            </a:solidFill>
            <a:tailEnd type="arrow"/>
          </a:ln>
        </p:spPr>
        <p:style>
          <a:lnRef idx="3">
            <a:schemeClr val="dk1"/>
          </a:lnRef>
          <a:fillRef idx="0">
            <a:schemeClr val="dk1"/>
          </a:fillRef>
          <a:effectRef idx="2">
            <a:schemeClr val="dk1"/>
          </a:effectRef>
          <a:fontRef idx="minor">
            <a:schemeClr val="tx1"/>
          </a:fontRef>
        </p:style>
      </p:cxnSp>
      <p:sp>
        <p:nvSpPr>
          <p:cNvPr id="13" name="Rectangle 12"/>
          <p:cNvSpPr/>
          <p:nvPr/>
        </p:nvSpPr>
        <p:spPr>
          <a:xfrm>
            <a:off x="5786446" y="1928802"/>
            <a:ext cx="3357586" cy="4929198"/>
          </a:xfrm>
          <a:prstGeom prst="rect">
            <a:avLst/>
          </a:prstGeom>
          <a:ln/>
        </p:spPr>
        <p:style>
          <a:lnRef idx="0">
            <a:schemeClr val="accent4"/>
          </a:lnRef>
          <a:fillRef idx="3">
            <a:schemeClr val="accent4"/>
          </a:fillRef>
          <a:effectRef idx="3">
            <a:schemeClr val="accent4"/>
          </a:effectRef>
          <a:fontRef idx="minor">
            <a:schemeClr val="lt1"/>
          </a:fontRef>
        </p:style>
        <p:txBody>
          <a:bodyPr rtlCol="1" anchor="ctr"/>
          <a:lstStyle/>
          <a:p>
            <a:pPr algn="ctr" fontAlgn="auto">
              <a:spcBef>
                <a:spcPts val="0"/>
              </a:spcBef>
              <a:spcAft>
                <a:spcPts val="0"/>
              </a:spcAft>
              <a:defRPr/>
            </a:pPr>
            <a:r>
              <a:rPr lang="ar-IQ" sz="4000" b="1" dirty="0"/>
              <a:t> ولكي يبدأ معالج التقارير في العمل ان عبارة </a:t>
            </a:r>
            <a:r>
              <a:rPr lang="en-US" sz="4000" b="1" dirty="0"/>
              <a:t>creat report</a:t>
            </a:r>
            <a:r>
              <a:rPr lang="ar-IQ" sz="4000" b="1" dirty="0"/>
              <a:t> تتيح نافذة تصميم التقارير وليس المعالج ولذا فلن نستخدمها في هذا الشرح.</a:t>
            </a:r>
            <a:endParaRPr lang="ar-IQ" sz="4000" dirty="0"/>
          </a:p>
        </p:txBody>
      </p:sp>
      <p:sp>
        <p:nvSpPr>
          <p:cNvPr id="16" name="Striped Right Arrow 15"/>
          <p:cNvSpPr/>
          <p:nvPr/>
        </p:nvSpPr>
        <p:spPr>
          <a:xfrm>
            <a:off x="3786182" y="3000372"/>
            <a:ext cx="1357322" cy="428628"/>
          </a:xfrm>
          <a:prstGeom prst="stripedRightArrow">
            <a:avLst/>
          </a:prstGeom>
        </p:spPr>
        <p:style>
          <a:lnRef idx="0">
            <a:schemeClr val="accent6"/>
          </a:lnRef>
          <a:fillRef idx="3">
            <a:schemeClr val="accent6"/>
          </a:fillRef>
          <a:effectRef idx="3">
            <a:schemeClr val="accent6"/>
          </a:effectRef>
          <a:fontRef idx="minor">
            <a:schemeClr val="lt1"/>
          </a:fontRef>
        </p:style>
        <p:txBody>
          <a:bodyPr rtlCol="1" anchor="ctr"/>
          <a:lstStyle/>
          <a:p>
            <a:pPr algn="ctr" fontAlgn="auto">
              <a:spcBef>
                <a:spcPts val="0"/>
              </a:spcBef>
              <a:spcAft>
                <a:spcPts val="0"/>
              </a:spcAft>
              <a:defRPr/>
            </a:pPr>
            <a:endParaRPr lang="ar-IQ"/>
          </a:p>
        </p:txBody>
      </p:sp>
      <p:sp>
        <p:nvSpPr>
          <p:cNvPr id="17" name="Rectangle 16"/>
          <p:cNvSpPr/>
          <p:nvPr/>
        </p:nvSpPr>
        <p:spPr>
          <a:xfrm>
            <a:off x="3500430" y="3714752"/>
            <a:ext cx="2286016" cy="314324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fontAlgn="auto">
              <a:spcBef>
                <a:spcPts val="0"/>
              </a:spcBef>
              <a:spcAft>
                <a:spcPts val="0"/>
              </a:spcAft>
              <a:defRPr/>
            </a:pPr>
            <a:r>
              <a:rPr lang="ar-IQ" sz="3200" b="1" dirty="0">
                <a:solidFill>
                  <a:schemeClr val="bg1"/>
                </a:solidFill>
              </a:rPr>
              <a:t>للبدايات السريعة ”يمكنك تشغيل اي معالج من قائمة ادوات </a:t>
            </a:r>
          </a:p>
          <a:p>
            <a:pPr algn="ctr" fontAlgn="auto">
              <a:spcBef>
                <a:spcPts val="0"/>
              </a:spcBef>
              <a:spcAft>
                <a:spcPts val="0"/>
              </a:spcAft>
              <a:defRPr/>
            </a:pPr>
            <a:r>
              <a:rPr lang="en-US" sz="2400" dirty="0">
                <a:solidFill>
                  <a:schemeClr val="bg1"/>
                </a:solidFill>
              </a:rPr>
              <a:t>Wizards &lt;-Tools</a:t>
            </a:r>
          </a:p>
          <a:p>
            <a:pPr algn="ctr" fontAlgn="auto">
              <a:spcBef>
                <a:spcPts val="0"/>
              </a:spcBef>
              <a:spcAft>
                <a:spcPts val="0"/>
              </a:spcAft>
              <a:defRPr/>
            </a:pPr>
            <a:r>
              <a:rPr lang="ar-IQ" sz="2800" b="1"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ppt_x</p:attrName>
                                        </p:attrNameLst>
                                      </p:cBhvr>
                                      <p:tavLst>
                                        <p:tav tm="0">
                                          <p:val>
                                            <p:strVal val="#ppt_x-.2"/>
                                          </p:val>
                                        </p:tav>
                                        <p:tav tm="100000">
                                          <p:val>
                                            <p:strVal val="#ppt_x"/>
                                          </p:val>
                                        </p:tav>
                                      </p:tavLst>
                                    </p:anim>
                                    <p:anim calcmode="lin" valueType="num">
                                      <p:cBhvr>
                                        <p:cTn id="8"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
                                        </p:tgtEl>
                                      </p:cBhvr>
                                    </p:animEffect>
                                  </p:childTnLst>
                                </p:cTn>
                              </p:par>
                              <p:par>
                                <p:cTn id="10" presetID="29" presetClass="entr" presetSubtype="0" fill="hold" nodeType="with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1000" fill="hold"/>
                                        <p:tgtEl>
                                          <p:spTgt spid="12"/>
                                        </p:tgtEl>
                                        <p:attrNameLst>
                                          <p:attrName>ppt_x</p:attrName>
                                        </p:attrNameLst>
                                      </p:cBhvr>
                                      <p:tavLst>
                                        <p:tav tm="0">
                                          <p:val>
                                            <p:strVal val="#ppt_x-.2"/>
                                          </p:val>
                                        </p:tav>
                                        <p:tav tm="100000">
                                          <p:val>
                                            <p:strVal val="#ppt_x"/>
                                          </p:val>
                                        </p:tav>
                                      </p:tavLst>
                                    </p:anim>
                                    <p:anim calcmode="lin" valueType="num">
                                      <p:cBhvr>
                                        <p:cTn id="13"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animEffect transition="in" filter="fade">
                                      <p:cBhvr>
                                        <p:cTn id="21" dur="5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23" presetClass="entr" presetSubtype="16" fill="hold" grpId="0" nodeType="clickEffect">
                                  <p:stCondLst>
                                    <p:cond delay="0"/>
                                  </p:stCondLst>
                                  <p:childTnLst>
                                    <p:set>
                                      <p:cBhvr>
                                        <p:cTn id="25" dur="1" fill="hold">
                                          <p:stCondLst>
                                            <p:cond delay="0"/>
                                          </p:stCondLst>
                                        </p:cTn>
                                        <p:tgtEl>
                                          <p:spTgt spid="3075">
                                            <p:txEl>
                                              <p:pRg st="0" end="0"/>
                                            </p:txEl>
                                          </p:spTgt>
                                        </p:tgtEl>
                                        <p:attrNameLst>
                                          <p:attrName>style.visibility</p:attrName>
                                        </p:attrNameLst>
                                      </p:cBhvr>
                                      <p:to>
                                        <p:strVal val="visible"/>
                                      </p:to>
                                    </p:set>
                                    <p:anim calcmode="lin" valueType="num">
                                      <p:cBhvr>
                                        <p:cTn id="26" dur="500" fill="hold"/>
                                        <p:tgtEl>
                                          <p:spTgt spid="3075">
                                            <p:txEl>
                                              <p:pRg st="0" end="0"/>
                                            </p:txEl>
                                          </p:spTgt>
                                        </p:tgtEl>
                                        <p:attrNameLst>
                                          <p:attrName>ppt_w</p:attrName>
                                        </p:attrNameLst>
                                      </p:cBhvr>
                                      <p:tavLst>
                                        <p:tav tm="0">
                                          <p:val>
                                            <p:fltVal val="0"/>
                                          </p:val>
                                        </p:tav>
                                        <p:tav tm="100000">
                                          <p:val>
                                            <p:strVal val="#ppt_w"/>
                                          </p:val>
                                        </p:tav>
                                      </p:tavLst>
                                    </p:anim>
                                    <p:anim calcmode="lin" valueType="num">
                                      <p:cBhvr>
                                        <p:cTn id="27" dur="500" fill="hold"/>
                                        <p:tgtEl>
                                          <p:spTgt spid="3075">
                                            <p:txEl>
                                              <p:pRg st="0" end="0"/>
                                            </p:txEl>
                                          </p:spTgt>
                                        </p:tgtEl>
                                        <p:attrNameLst>
                                          <p:attrName>ppt_h</p:attrName>
                                        </p:attrNameLst>
                                      </p:cBhvr>
                                      <p:tavLst>
                                        <p:tav tm="0">
                                          <p:val>
                                            <p:fltVal val="0"/>
                                          </p:val>
                                        </p:tav>
                                        <p:tav tm="100000">
                                          <p:val>
                                            <p:strVal val="#ppt_h"/>
                                          </p:val>
                                        </p:tav>
                                      </p:tavLst>
                                    </p:anim>
                                  </p:childTnLst>
                                </p:cTn>
                              </p:par>
                              <p:par>
                                <p:cTn id="28" presetID="23" presetClass="entr" presetSubtype="16" fill="hold" nodeType="with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p:cTn id="30" dur="500" fill="hold"/>
                                        <p:tgtEl>
                                          <p:spTgt spid="12"/>
                                        </p:tgtEl>
                                        <p:attrNameLst>
                                          <p:attrName>ppt_w</p:attrName>
                                        </p:attrNameLst>
                                      </p:cBhvr>
                                      <p:tavLst>
                                        <p:tav tm="0">
                                          <p:val>
                                            <p:fltVal val="0"/>
                                          </p:val>
                                        </p:tav>
                                        <p:tav tm="100000">
                                          <p:val>
                                            <p:strVal val="#ppt_w"/>
                                          </p:val>
                                        </p:tav>
                                      </p:tavLst>
                                    </p:anim>
                                    <p:anim calcmode="lin" valueType="num">
                                      <p:cBhvr>
                                        <p:cTn id="31" dur="500" fill="hold"/>
                                        <p:tgtEl>
                                          <p:spTgt spid="12"/>
                                        </p:tgtEl>
                                        <p:attrNameLst>
                                          <p:attrName>ppt_h</p:attrName>
                                        </p:attrNameLst>
                                      </p:cBhvr>
                                      <p:tavLst>
                                        <p:tav tm="0">
                                          <p:val>
                                            <p:fltVal val="0"/>
                                          </p:val>
                                        </p:tav>
                                        <p:tav tm="100000">
                                          <p:val>
                                            <p:strVal val="#ppt_h"/>
                                          </p:val>
                                        </p:tav>
                                      </p:tavLst>
                                    </p:anim>
                                  </p:childTnLst>
                                </p:cTn>
                              </p:par>
                              <p:par>
                                <p:cTn id="32" presetID="23" presetClass="entr" presetSubtype="16" fill="hold" nodeType="with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p:cTn id="34" dur="500" fill="hold"/>
                                        <p:tgtEl>
                                          <p:spTgt spid="11"/>
                                        </p:tgtEl>
                                        <p:attrNameLst>
                                          <p:attrName>ppt_w</p:attrName>
                                        </p:attrNameLst>
                                      </p:cBhvr>
                                      <p:tavLst>
                                        <p:tav tm="0">
                                          <p:val>
                                            <p:fltVal val="0"/>
                                          </p:val>
                                        </p:tav>
                                        <p:tav tm="100000">
                                          <p:val>
                                            <p:strVal val="#ppt_w"/>
                                          </p:val>
                                        </p:tav>
                                      </p:tavLst>
                                    </p:anim>
                                    <p:anim calcmode="lin" valueType="num">
                                      <p:cBhvr>
                                        <p:cTn id="35" dur="500" fill="hold"/>
                                        <p:tgtEl>
                                          <p:spTgt spid="11"/>
                                        </p:tgtEl>
                                        <p:attrNameLst>
                                          <p:attrName>ppt_h</p:attrName>
                                        </p:attrNameLst>
                                      </p:cBhvr>
                                      <p:tavLst>
                                        <p:tav tm="0">
                                          <p:val>
                                            <p:fltVal val="0"/>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nodeType="clickEffect">
                                  <p:stCondLst>
                                    <p:cond delay="0"/>
                                  </p:stCondLst>
                                  <p:childTnLst>
                                    <p:set>
                                      <p:cBhvr>
                                        <p:cTn id="39" dur="1" fill="hold">
                                          <p:stCondLst>
                                            <p:cond delay="0"/>
                                          </p:stCondLst>
                                        </p:cTn>
                                        <p:tgtEl>
                                          <p:spTgt spid="3076"/>
                                        </p:tgtEl>
                                        <p:attrNameLst>
                                          <p:attrName>style.visibility</p:attrName>
                                        </p:attrNameLst>
                                      </p:cBhvr>
                                      <p:to>
                                        <p:strVal val="visible"/>
                                      </p:to>
                                    </p:set>
                                    <p:animEffect transition="in" filter="fade">
                                      <p:cBhvr>
                                        <p:cTn id="40" dur="1000"/>
                                        <p:tgtEl>
                                          <p:spTgt spid="3076"/>
                                        </p:tgtEl>
                                      </p:cBhvr>
                                    </p:animEffect>
                                    <p:anim calcmode="lin" valueType="num">
                                      <p:cBhvr>
                                        <p:cTn id="41" dur="1000" fill="hold"/>
                                        <p:tgtEl>
                                          <p:spTgt spid="3076"/>
                                        </p:tgtEl>
                                        <p:attrNameLst>
                                          <p:attrName>ppt_x</p:attrName>
                                        </p:attrNameLst>
                                      </p:cBhvr>
                                      <p:tavLst>
                                        <p:tav tm="0">
                                          <p:val>
                                            <p:strVal val="#ppt_x"/>
                                          </p:val>
                                        </p:tav>
                                        <p:tav tm="100000">
                                          <p:val>
                                            <p:strVal val="#ppt_x"/>
                                          </p:val>
                                        </p:tav>
                                      </p:tavLst>
                                    </p:anim>
                                    <p:anim calcmode="lin" valueType="num">
                                      <p:cBhvr>
                                        <p:cTn id="42" dur="1000" fill="hold"/>
                                        <p:tgtEl>
                                          <p:spTgt spid="3076"/>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7"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1000"/>
                                        <p:tgtEl>
                                          <p:spTgt spid="16"/>
                                        </p:tgtEl>
                                      </p:cBhvr>
                                    </p:animEffect>
                                    <p:anim calcmode="lin" valueType="num">
                                      <p:cBhvr>
                                        <p:cTn id="48" dur="1000" fill="hold"/>
                                        <p:tgtEl>
                                          <p:spTgt spid="16"/>
                                        </p:tgtEl>
                                        <p:attrNameLst>
                                          <p:attrName>ppt_x</p:attrName>
                                        </p:attrNameLst>
                                      </p:cBhvr>
                                      <p:tavLst>
                                        <p:tav tm="0">
                                          <p:val>
                                            <p:strVal val="#ppt_x"/>
                                          </p:val>
                                        </p:tav>
                                        <p:tav tm="100000">
                                          <p:val>
                                            <p:strVal val="#ppt_x"/>
                                          </p:val>
                                        </p:tav>
                                      </p:tavLst>
                                    </p:anim>
                                    <p:anim calcmode="lin" valueType="num">
                                      <p:cBhvr>
                                        <p:cTn id="4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2" presetClass="emph" presetSubtype="0" fill="hold" grpId="1" nodeType="clickEffect">
                                  <p:stCondLst>
                                    <p:cond delay="0"/>
                                  </p:stCondLst>
                                  <p:childTnLst>
                                    <p:animClr clrSpc="hsl">
                                      <p:cBhvr override="childStyle">
                                        <p:cTn id="53" dur="500" fill="hold"/>
                                        <p:tgtEl>
                                          <p:spTgt spid="16"/>
                                        </p:tgtEl>
                                        <p:attrNameLst>
                                          <p:attrName>style.color</p:attrName>
                                        </p:attrNameLst>
                                      </p:cBhvr>
                                      <p:by>
                                        <p:hsl h="-7200000" s="0" l="0"/>
                                      </p:by>
                                    </p:animClr>
                                    <p:animClr clrSpc="hsl">
                                      <p:cBhvr>
                                        <p:cTn id="54" dur="500" fill="hold"/>
                                        <p:tgtEl>
                                          <p:spTgt spid="16"/>
                                        </p:tgtEl>
                                        <p:attrNameLst>
                                          <p:attrName>fillcolor</p:attrName>
                                        </p:attrNameLst>
                                      </p:cBhvr>
                                      <p:by>
                                        <p:hsl h="-7200000" s="0" l="0"/>
                                      </p:by>
                                    </p:animClr>
                                    <p:animClr clrSpc="hsl">
                                      <p:cBhvr>
                                        <p:cTn id="55" dur="500" fill="hold"/>
                                        <p:tgtEl>
                                          <p:spTgt spid="16"/>
                                        </p:tgtEl>
                                        <p:attrNameLst>
                                          <p:attrName>stroke.color</p:attrName>
                                        </p:attrNameLst>
                                      </p:cBhvr>
                                      <p:by>
                                        <p:hsl h="-7200000" s="0" l="0"/>
                                      </p:by>
                                    </p:animClr>
                                    <p:set>
                                      <p:cBhvr>
                                        <p:cTn id="56" dur="500" fill="hold"/>
                                        <p:tgtEl>
                                          <p:spTgt spid="16"/>
                                        </p:tgtEl>
                                        <p:attrNameLst>
                                          <p:attrName>fill.type</p:attrName>
                                        </p:attrNameLst>
                                      </p:cBhvr>
                                      <p:to>
                                        <p:strVal val="solid"/>
                                      </p:to>
                                    </p:set>
                                  </p:childTnLst>
                                </p:cTn>
                              </p:par>
                            </p:childTnLst>
                          </p:cTn>
                        </p:par>
                      </p:childTnLst>
                    </p:cTn>
                  </p:par>
                  <p:par>
                    <p:cTn id="57" fill="hold">
                      <p:stCondLst>
                        <p:cond delay="indefinite"/>
                      </p:stCondLst>
                      <p:childTnLst>
                        <p:par>
                          <p:cTn id="58" fill="hold">
                            <p:stCondLst>
                              <p:cond delay="0"/>
                            </p:stCondLst>
                            <p:childTnLst>
                              <p:par>
                                <p:cTn id="59" presetID="47" presetClass="entr" presetSubtype="0"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Effect transition="in" filter="fade">
                                      <p:cBhvr>
                                        <p:cTn id="61" dur="1000"/>
                                        <p:tgtEl>
                                          <p:spTgt spid="13"/>
                                        </p:tgtEl>
                                      </p:cBhvr>
                                    </p:animEffect>
                                    <p:anim calcmode="lin" valueType="num">
                                      <p:cBhvr>
                                        <p:cTn id="62" dur="1000" fill="hold"/>
                                        <p:tgtEl>
                                          <p:spTgt spid="13"/>
                                        </p:tgtEl>
                                        <p:attrNameLst>
                                          <p:attrName>ppt_x</p:attrName>
                                        </p:attrNameLst>
                                      </p:cBhvr>
                                      <p:tavLst>
                                        <p:tav tm="0">
                                          <p:val>
                                            <p:strVal val="#ppt_x"/>
                                          </p:val>
                                        </p:tav>
                                        <p:tav tm="100000">
                                          <p:val>
                                            <p:strVal val="#ppt_x"/>
                                          </p:val>
                                        </p:tav>
                                      </p:tavLst>
                                    </p:anim>
                                    <p:anim calcmode="lin" valueType="num">
                                      <p:cBhvr>
                                        <p:cTn id="6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55" presetClass="entr" presetSubtype="0" fill="hold" grpId="0" nodeType="clickEffect">
                                  <p:stCondLst>
                                    <p:cond delay="0"/>
                                  </p:stCondLst>
                                  <p:childTnLst>
                                    <p:set>
                                      <p:cBhvr>
                                        <p:cTn id="67" dur="1" fill="hold">
                                          <p:stCondLst>
                                            <p:cond delay="0"/>
                                          </p:stCondLst>
                                        </p:cTn>
                                        <p:tgtEl>
                                          <p:spTgt spid="17"/>
                                        </p:tgtEl>
                                        <p:attrNameLst>
                                          <p:attrName>style.visibility</p:attrName>
                                        </p:attrNameLst>
                                      </p:cBhvr>
                                      <p:to>
                                        <p:strVal val="visible"/>
                                      </p:to>
                                    </p:set>
                                    <p:anim calcmode="lin" valueType="num">
                                      <p:cBhvr>
                                        <p:cTn id="68" dur="1000" fill="hold"/>
                                        <p:tgtEl>
                                          <p:spTgt spid="17"/>
                                        </p:tgtEl>
                                        <p:attrNameLst>
                                          <p:attrName>ppt_w</p:attrName>
                                        </p:attrNameLst>
                                      </p:cBhvr>
                                      <p:tavLst>
                                        <p:tav tm="0">
                                          <p:val>
                                            <p:strVal val="#ppt_w*0.70"/>
                                          </p:val>
                                        </p:tav>
                                        <p:tav tm="100000">
                                          <p:val>
                                            <p:strVal val="#ppt_w"/>
                                          </p:val>
                                        </p:tav>
                                      </p:tavLst>
                                    </p:anim>
                                    <p:anim calcmode="lin" valueType="num">
                                      <p:cBhvr>
                                        <p:cTn id="69" dur="1000" fill="hold"/>
                                        <p:tgtEl>
                                          <p:spTgt spid="17"/>
                                        </p:tgtEl>
                                        <p:attrNameLst>
                                          <p:attrName>ppt_h</p:attrName>
                                        </p:attrNameLst>
                                      </p:cBhvr>
                                      <p:tavLst>
                                        <p:tav tm="0">
                                          <p:val>
                                            <p:strVal val="#ppt_h"/>
                                          </p:val>
                                        </p:tav>
                                        <p:tav tm="100000">
                                          <p:val>
                                            <p:strVal val="#ppt_h"/>
                                          </p:val>
                                        </p:tav>
                                      </p:tavLst>
                                    </p:anim>
                                    <p:animEffect transition="in" filter="fade">
                                      <p:cBhvr>
                                        <p:cTn id="70"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075" grpId="0" build="p"/>
      <p:bldP spid="13" grpId="0" animBg="1"/>
      <p:bldP spid="16" grpId="0" animBg="1"/>
      <p:bldP spid="16" grpId="1" animBg="1"/>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rtlCol="1">
            <a:normAutofit fontScale="92500" lnSpcReduction="10000"/>
          </a:bodyPr>
          <a:lstStyle/>
          <a:p>
            <a:pPr eaLnBrk="1" fontAlgn="auto" hangingPunct="1">
              <a:spcAft>
                <a:spcPts val="0"/>
              </a:spcAft>
              <a:buClr>
                <a:srgbClr val="FF0000"/>
              </a:buClr>
              <a:buSzPct val="130000"/>
              <a:buFont typeface="Wingdings" pitchFamily="2" charset="2"/>
              <a:buChar char="Ø"/>
              <a:defRPr/>
            </a:pPr>
            <a:r>
              <a:rPr lang="ar-IQ" sz="4000" b="1" dirty="0" smtClean="0"/>
              <a:t> النافذة التالية لمعالج الاختيار للسؤال هل سنستخدم معالج التقارير لجدول ام معالج التقارير لجدول بالطبع سنختار لجدول.</a:t>
            </a:r>
          </a:p>
          <a:p>
            <a:pPr eaLnBrk="1" fontAlgn="auto" hangingPunct="1">
              <a:spcAft>
                <a:spcPts val="0"/>
              </a:spcAft>
              <a:buClr>
                <a:srgbClr val="FF0000"/>
              </a:buClr>
              <a:buSzPct val="130000"/>
              <a:buFont typeface="Wingdings" pitchFamily="2" charset="2"/>
              <a:buChar char="Ø"/>
              <a:defRPr/>
            </a:pPr>
            <a:r>
              <a:rPr lang="ar-IQ" sz="4000" b="1" dirty="0" smtClean="0"/>
              <a:t>بعد الضغط على موافق </a:t>
            </a:r>
          </a:p>
          <a:p>
            <a:pPr eaLnBrk="1" fontAlgn="auto" hangingPunct="1">
              <a:spcAft>
                <a:spcPts val="0"/>
              </a:spcAft>
              <a:buClr>
                <a:srgbClr val="FF0000"/>
              </a:buClr>
              <a:buSzPct val="130000"/>
              <a:buFont typeface="Arial" pitchFamily="34" charset="0"/>
              <a:buNone/>
              <a:defRPr/>
            </a:pPr>
            <a:r>
              <a:rPr lang="ar-IQ" sz="4000" b="1" dirty="0" smtClean="0"/>
              <a:t>  سنبدا بالتعامل مع معالج</a:t>
            </a:r>
          </a:p>
          <a:p>
            <a:pPr eaLnBrk="1" fontAlgn="auto" hangingPunct="1">
              <a:spcAft>
                <a:spcPts val="0"/>
              </a:spcAft>
              <a:buClr>
                <a:srgbClr val="FF0000"/>
              </a:buClr>
              <a:buSzPct val="130000"/>
              <a:buFont typeface="Arial" pitchFamily="34" charset="0"/>
              <a:buNone/>
              <a:defRPr/>
            </a:pPr>
            <a:r>
              <a:rPr lang="ar-IQ" sz="4000" b="1" dirty="0" smtClean="0"/>
              <a:t> التقارير في عدة خطوات:</a:t>
            </a:r>
          </a:p>
          <a:p>
            <a:pPr marL="742950" indent="-742950" eaLnBrk="1" fontAlgn="auto" hangingPunct="1">
              <a:spcAft>
                <a:spcPts val="0"/>
              </a:spcAft>
              <a:buClr>
                <a:srgbClr val="FF0000"/>
              </a:buClr>
              <a:buSzPct val="130000"/>
              <a:buFont typeface="+mj-lt"/>
              <a:buAutoNum type="arabicPeriod"/>
              <a:defRPr/>
            </a:pPr>
            <a:r>
              <a:rPr lang="ar-IQ" sz="4000" b="1" dirty="0" smtClean="0"/>
              <a:t>اختار الحقول حيث يتم تحديد                         حقول الجدول المراد ظهورها في التقرير .</a:t>
            </a:r>
          </a:p>
          <a:p>
            <a:pPr marL="742950" indent="-742950" eaLnBrk="1" fontAlgn="auto" hangingPunct="1">
              <a:spcAft>
                <a:spcPts val="0"/>
              </a:spcAft>
              <a:buClr>
                <a:srgbClr val="FF0000"/>
              </a:buClr>
              <a:buSzPct val="130000"/>
              <a:buFont typeface="+mj-lt"/>
              <a:buAutoNum type="arabicPeriod"/>
              <a:defRPr/>
            </a:pPr>
            <a:r>
              <a:rPr lang="ar-IQ" sz="4000" b="1" dirty="0" smtClean="0"/>
              <a:t>تجميع السجلات في مجموعات وهي عملية اختبار.</a:t>
            </a:r>
          </a:p>
          <a:p>
            <a:pPr marL="742950" indent="-742950" eaLnBrk="1" fontAlgn="auto" hangingPunct="1">
              <a:spcAft>
                <a:spcPts val="0"/>
              </a:spcAft>
              <a:buClr>
                <a:srgbClr val="FF0000"/>
              </a:buClr>
              <a:buSzPct val="130000"/>
              <a:buFont typeface="+mj-lt"/>
              <a:buAutoNum type="arabicPeriod"/>
              <a:defRPr/>
            </a:pPr>
            <a:r>
              <a:rPr lang="ar-IQ" sz="4000" b="1" dirty="0" smtClean="0"/>
              <a:t>تحديد نسق او منظر التقرير.</a:t>
            </a:r>
          </a:p>
          <a:p>
            <a:pPr marL="742950" indent="-742950" eaLnBrk="1" fontAlgn="auto" hangingPunct="1">
              <a:spcAft>
                <a:spcPts val="0"/>
              </a:spcAft>
              <a:buClr>
                <a:srgbClr val="FF0000"/>
              </a:buClr>
              <a:buSzPct val="130000"/>
              <a:buFont typeface="+mj-lt"/>
              <a:buAutoNum type="arabicPeriod"/>
              <a:defRPr/>
            </a:pPr>
            <a:r>
              <a:rPr lang="ar-IQ" sz="4000" b="1" dirty="0" smtClean="0"/>
              <a:t>نظام العرض للتقرير هل بالحقل ام بالسجل.</a:t>
            </a:r>
          </a:p>
          <a:p>
            <a:pPr marL="742950" indent="-742950" eaLnBrk="1" fontAlgn="auto" hangingPunct="1">
              <a:spcAft>
                <a:spcPts val="0"/>
              </a:spcAft>
              <a:buClr>
                <a:srgbClr val="FF0000"/>
              </a:buClr>
              <a:buSzPct val="130000"/>
              <a:buFont typeface="Arial" pitchFamily="34" charset="0"/>
              <a:buNone/>
              <a:defRPr/>
            </a:pPr>
            <a:endParaRPr lang="ar-IQ" sz="4000" b="1" dirty="0" smtClean="0"/>
          </a:p>
        </p:txBody>
      </p:sp>
      <p:pic>
        <p:nvPicPr>
          <p:cNvPr id="4099" name="Picture 3"/>
          <p:cNvPicPr>
            <a:picLocks noChangeAspect="1" noChangeArrowheads="1"/>
          </p:cNvPicPr>
          <p:nvPr/>
        </p:nvPicPr>
        <p:blipFill>
          <a:blip r:embed="rId2"/>
          <a:srcRect/>
          <a:stretch>
            <a:fillRect/>
          </a:stretch>
        </p:blipFill>
        <p:spPr bwMode="auto">
          <a:xfrm>
            <a:off x="0" y="1143000"/>
            <a:ext cx="2681288" cy="3000375"/>
          </a:xfrm>
          <a:prstGeom prst="rect">
            <a:avLst/>
          </a:prstGeom>
          <a:noFill/>
          <a:ln w="9525">
            <a:noFill/>
            <a:miter lim="800000"/>
            <a:headEnd/>
            <a:tailEnd/>
          </a:ln>
        </p:spPr>
      </p:pic>
      <p:sp>
        <p:nvSpPr>
          <p:cNvPr id="4" name="مستطيل 3"/>
          <p:cNvSpPr/>
          <p:nvPr/>
        </p:nvSpPr>
        <p:spPr>
          <a:xfrm>
            <a:off x="2285984" y="6000768"/>
            <a:ext cx="4286280" cy="85723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1" anchor="ctr"/>
          <a:lstStyle/>
          <a:p>
            <a:pPr algn="ctr"/>
            <a:r>
              <a:rPr lang="ar-IQ" sz="2000" b="1" dirty="0" err="1" smtClean="0"/>
              <a:t>اعداد</a:t>
            </a:r>
            <a:r>
              <a:rPr lang="ar-IQ" sz="2000" b="1" dirty="0" smtClean="0"/>
              <a:t> :جاسم عبيد جاسم \المعهد التقني \بغداد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4099"/>
                                        </p:tgtEl>
                                        <p:attrNameLst>
                                          <p:attrName>style.visibility</p:attrName>
                                        </p:attrNameLst>
                                      </p:cBhvr>
                                      <p:to>
                                        <p:strVal val="visible"/>
                                      </p:to>
                                    </p:set>
                                    <p:animEffect transition="in" filter="fade">
                                      <p:cBhvr>
                                        <p:cTn id="14" dur="1000"/>
                                        <p:tgtEl>
                                          <p:spTgt spid="4099"/>
                                        </p:tgtEl>
                                      </p:cBhvr>
                                    </p:animEffect>
                                    <p:anim calcmode="lin" valueType="num">
                                      <p:cBhvr>
                                        <p:cTn id="15" dur="1000" fill="hold"/>
                                        <p:tgtEl>
                                          <p:spTgt spid="4099"/>
                                        </p:tgtEl>
                                        <p:attrNameLst>
                                          <p:attrName>ppt_x</p:attrName>
                                        </p:attrNameLst>
                                      </p:cBhvr>
                                      <p:tavLst>
                                        <p:tav tm="0">
                                          <p:val>
                                            <p:strVal val="#ppt_x"/>
                                          </p:val>
                                        </p:tav>
                                        <p:tav tm="100000">
                                          <p:val>
                                            <p:strVal val="#ppt_x"/>
                                          </p:val>
                                        </p:tav>
                                      </p:tavLst>
                                    </p:anim>
                                    <p:anim calcmode="lin" valueType="num">
                                      <p:cBhvr>
                                        <p:cTn id="16" dur="1000" fill="hold"/>
                                        <p:tgtEl>
                                          <p:spTgt spid="409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21"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23" dur="80"/>
                                        <p:tgtEl>
                                          <p:spTgt spid="3">
                                            <p:txEl>
                                              <p:pRg st="1" end="1"/>
                                            </p:txEl>
                                          </p:spTgt>
                                        </p:tgtEl>
                                        <p:attrNameLst>
                                          <p:attrName>fill.type</p:attrName>
                                        </p:attrNameLst>
                                      </p:cBhvr>
                                      <p:to>
                                        <p:strVal val="solid"/>
                                      </p:to>
                                    </p:set>
                                  </p:childTnLst>
                                </p:cTn>
                              </p:par>
                              <p:par>
                                <p:cTn id="24" presetID="27" presetClass="entr" presetSubtype="0" fill="hold" nodeType="withEffect">
                                  <p:stCondLst>
                                    <p:cond delay="0"/>
                                  </p:stCondLst>
                                  <p:iterate type="lt">
                                    <p:tmPct val="50000"/>
                                  </p:iterate>
                                  <p:childTnLst>
                                    <p:set>
                                      <p:cBhvr>
                                        <p:cTn id="25"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6"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8" dur="80"/>
                                        <p:tgtEl>
                                          <p:spTgt spid="3">
                                            <p:txEl>
                                              <p:pRg st="2" end="2"/>
                                            </p:txEl>
                                          </p:spTgt>
                                        </p:tgtEl>
                                        <p:attrNameLst>
                                          <p:attrName>fill.type</p:attrName>
                                        </p:attrNameLst>
                                      </p:cBhvr>
                                      <p:to>
                                        <p:strVal val="solid"/>
                                      </p:to>
                                    </p:set>
                                  </p:childTnLst>
                                </p:cTn>
                              </p:par>
                              <p:par>
                                <p:cTn id="29" presetID="27" presetClass="entr" presetSubtype="0" fill="hold" nodeType="withEffect">
                                  <p:stCondLst>
                                    <p:cond delay="0"/>
                                  </p:stCondLst>
                                  <p:iterate type="lt">
                                    <p:tmPct val="50000"/>
                                  </p:iterate>
                                  <p:childTnLst>
                                    <p:set>
                                      <p:cBhvr>
                                        <p:cTn id="30"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31"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33" dur="80"/>
                                        <p:tgtEl>
                                          <p:spTgt spid="3">
                                            <p:txEl>
                                              <p:pRg st="3" end="3"/>
                                            </p:txEl>
                                          </p:spTgt>
                                        </p:tgtEl>
                                        <p:attrNameLst>
                                          <p:attrName>fill.type</p:attrName>
                                        </p:attrNameLst>
                                      </p:cBhvr>
                                      <p:to>
                                        <p:strVal val="solid"/>
                                      </p:to>
                                    </p:set>
                                  </p:childTnLst>
                                </p:cTn>
                              </p:par>
                            </p:childTnLst>
                          </p:cTn>
                        </p:par>
                      </p:childTnLst>
                    </p:cTn>
                  </p:par>
                  <p:par>
                    <p:cTn id="34" fill="hold">
                      <p:stCondLst>
                        <p:cond delay="indefinite"/>
                      </p:stCondLst>
                      <p:childTnLst>
                        <p:par>
                          <p:cTn id="35" fill="hold">
                            <p:stCondLst>
                              <p:cond delay="0"/>
                            </p:stCondLst>
                            <p:childTnLst>
                              <p:par>
                                <p:cTn id="36" presetID="53" presetClass="entr" presetSubtype="0"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p:cTn id="3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0"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 calcmode="lin" valueType="num">
                                      <p:cBhvr>
                                        <p:cTn id="4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7" dur="500"/>
                                        <p:tgtEl>
                                          <p:spTgt spid="3">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0" fill="hold"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 calcmode="lin" valueType="num">
                                      <p:cBhvr>
                                        <p:cTn id="5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4" dur="500"/>
                                        <p:tgtEl>
                                          <p:spTgt spid="3">
                                            <p:txEl>
                                              <p:pRg st="6" end="6"/>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0" fill="hold" nodeType="click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anim calcmode="lin" valueType="num">
                                      <p:cBhvr>
                                        <p:cTn id="5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6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rtlCol="1">
            <a:normAutofit/>
            <a:scene3d>
              <a:camera prst="orthographicFront"/>
              <a:lightRig rig="threePt" dir="t"/>
            </a:scene3d>
            <a:sp3d extrusionH="57150">
              <a:bevelT w="38100" h="38100" prst="relaxedInset"/>
            </a:sp3d>
          </a:bodyPr>
          <a:lstStyle/>
          <a:p>
            <a:pPr marL="514350" indent="-514350" eaLnBrk="1" fontAlgn="auto" hangingPunct="1">
              <a:spcAft>
                <a:spcPts val="0"/>
              </a:spcAft>
              <a:buFont typeface="Arial" pitchFamily="34" charset="0"/>
              <a:buNone/>
              <a:defRPr/>
            </a:pPr>
            <a:r>
              <a:rPr lang="ar-IQ" sz="4800" b="1" dirty="0" smtClean="0"/>
              <a:t>5.</a:t>
            </a:r>
            <a:r>
              <a:rPr lang="ar-IQ" sz="4400" b="1" dirty="0" smtClean="0"/>
              <a:t>ترتيب السجلات.</a:t>
            </a:r>
            <a:endParaRPr lang="ar-IQ" sz="4800" b="1" dirty="0" smtClean="0"/>
          </a:p>
          <a:p>
            <a:pPr marL="514350" indent="-514350" eaLnBrk="1" fontAlgn="auto" hangingPunct="1">
              <a:spcAft>
                <a:spcPts val="0"/>
              </a:spcAft>
              <a:buFont typeface="Arial" pitchFamily="34" charset="0"/>
              <a:buNone/>
              <a:defRPr/>
            </a:pPr>
            <a:r>
              <a:rPr lang="ar-IQ" sz="4800" b="1" dirty="0" smtClean="0"/>
              <a:t>6. </a:t>
            </a:r>
            <a:r>
              <a:rPr lang="ar-IQ" sz="4400" b="1" dirty="0" smtClean="0"/>
              <a:t>النهاية حيث يتاح لنا استعراض التقارير قبل حفظه.</a:t>
            </a:r>
          </a:p>
          <a:p>
            <a:pPr marL="514350" indent="-514350" eaLnBrk="1" fontAlgn="auto" hangingPunct="1">
              <a:spcAft>
                <a:spcPts val="0"/>
              </a:spcAft>
              <a:buFont typeface="Arial" pitchFamily="34" charset="0"/>
              <a:buNone/>
              <a:defRPr/>
            </a:pPr>
            <a:endParaRPr lang="ar-IQ" sz="4400" b="1" dirty="0" smtClean="0"/>
          </a:p>
        </p:txBody>
      </p:sp>
      <p:cxnSp>
        <p:nvCxnSpPr>
          <p:cNvPr id="5" name="Straight Connector 4"/>
          <p:cNvCxnSpPr/>
          <p:nvPr/>
        </p:nvCxnSpPr>
        <p:spPr>
          <a:xfrm>
            <a:off x="0" y="2643188"/>
            <a:ext cx="9144000" cy="71437"/>
          </a:xfrm>
          <a:prstGeom prst="line">
            <a:avLst/>
          </a:prstGeom>
        </p:spPr>
        <p:style>
          <a:lnRef idx="3">
            <a:schemeClr val="dk1"/>
          </a:lnRef>
          <a:fillRef idx="0">
            <a:schemeClr val="dk1"/>
          </a:fillRef>
          <a:effectRef idx="2">
            <a:schemeClr val="dk1"/>
          </a:effectRef>
          <a:fontRef idx="minor">
            <a:schemeClr val="tx1"/>
          </a:fontRef>
        </p:style>
      </p:cxnSp>
      <p:sp>
        <p:nvSpPr>
          <p:cNvPr id="4" name="مستطيل 3"/>
          <p:cNvSpPr/>
          <p:nvPr/>
        </p:nvSpPr>
        <p:spPr>
          <a:xfrm>
            <a:off x="2285984" y="6000768"/>
            <a:ext cx="4286280" cy="85723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1" anchor="ctr"/>
          <a:lstStyle/>
          <a:p>
            <a:pPr algn="ctr"/>
            <a:r>
              <a:rPr lang="ar-IQ" sz="2000" b="1" dirty="0" err="1" smtClean="0"/>
              <a:t>اعداد</a:t>
            </a:r>
            <a:r>
              <a:rPr lang="ar-IQ" sz="2000" b="1" dirty="0" smtClean="0"/>
              <a:t> :جاسم عبيد جاسم \المعهد التقني \بغداد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571480"/>
            <a:ext cx="8229600" cy="1143000"/>
          </a:xfrm>
        </p:spPr>
        <p:txBody>
          <a:bodyPr rtlCol="1">
            <a:noAutofit/>
          </a:bodyPr>
          <a:lstStyle/>
          <a:p>
            <a:pPr eaLnBrk="1" fontAlgn="auto" hangingPunct="1">
              <a:spcAft>
                <a:spcPts val="0"/>
              </a:spcAft>
              <a:defRPr/>
            </a:pPr>
            <a:r>
              <a:rPr lang="ar-IQ" sz="7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اختيار الحقول</a:t>
            </a:r>
            <a:br>
              <a:rPr lang="ar-IQ" sz="7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br>
            <a:endParaRPr lang="ar-IQ" sz="7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6147" name="Content Placeholder 2"/>
          <p:cNvSpPr>
            <a:spLocks noGrp="1"/>
          </p:cNvSpPr>
          <p:nvPr>
            <p:ph idx="1"/>
          </p:nvPr>
        </p:nvSpPr>
        <p:spPr>
          <a:xfrm>
            <a:off x="0" y="1071563"/>
            <a:ext cx="9144000" cy="5786437"/>
          </a:xfrm>
        </p:spPr>
        <p:txBody>
          <a:bodyPr/>
          <a:lstStyle/>
          <a:p>
            <a:pPr eaLnBrk="1" hangingPunct="1">
              <a:buClr>
                <a:srgbClr val="FF0000"/>
              </a:buClr>
              <a:buSzPct val="130000"/>
              <a:buFont typeface="Wingdings" pitchFamily="2" charset="2"/>
              <a:buChar char="v"/>
            </a:pPr>
            <a:r>
              <a:rPr lang="ar-IQ" smtClean="0"/>
              <a:t>وسوف نقوم باستعراض الملفات                                          حتى نصل الى الجدول الذي نريد                                التعامل معه بالضغط على</a:t>
            </a:r>
          </a:p>
          <a:p>
            <a:pPr eaLnBrk="1" hangingPunct="1">
              <a:buClr>
                <a:srgbClr val="FF0000"/>
              </a:buClr>
              <a:buSzPct val="130000"/>
              <a:buFont typeface="Arial" pitchFamily="34" charset="0"/>
              <a:buNone/>
            </a:pPr>
            <a:r>
              <a:rPr lang="ar-IQ" smtClean="0"/>
              <a:t>  حيث تظهر قائمة </a:t>
            </a:r>
            <a:r>
              <a:rPr lang="en-US" smtClean="0">
                <a:cs typeface="Arial" pitchFamily="34" charset="0"/>
              </a:rPr>
              <a:t>open</a:t>
            </a:r>
            <a:r>
              <a:rPr lang="ar-IQ" smtClean="0"/>
              <a:t> ومنها نحدد          			 مسار الجدول الخاص بنا ثم نضغط 			        موافق سنجد انفسنا امام المعالج و قد 			           اتاح لنا استخدام الجدول وحقولة                                      نقوم باختيار جميع الجدول باستخدام				      </a:t>
            </a:r>
          </a:p>
          <a:p>
            <a:pPr eaLnBrk="1" hangingPunct="1">
              <a:buClr>
                <a:srgbClr val="FF0000"/>
              </a:buClr>
              <a:buSzPct val="130000"/>
              <a:buFont typeface="Arial" pitchFamily="34" charset="0"/>
              <a:buNone/>
            </a:pPr>
            <a:r>
              <a:rPr lang="ar-IQ" smtClean="0"/>
              <a:t>  الشكل التالي :</a:t>
            </a:r>
          </a:p>
          <a:p>
            <a:pPr eaLnBrk="1" hangingPunct="1">
              <a:buClr>
                <a:srgbClr val="FF0000"/>
              </a:buClr>
              <a:buSzPct val="130000"/>
              <a:buFont typeface="Arial" pitchFamily="34" charset="0"/>
              <a:buNone/>
            </a:pPr>
            <a:r>
              <a:rPr lang="ar-IQ" smtClean="0"/>
              <a:t>ليصبح الشكل لدينا كما في الصورة التالية:</a:t>
            </a:r>
            <a:endParaRPr lang="en-US" smtClean="0">
              <a:cs typeface="Arial" pitchFamily="34" charset="0"/>
            </a:endParaRPr>
          </a:p>
          <a:p>
            <a:pPr eaLnBrk="1" hangingPunct="1">
              <a:buClr>
                <a:srgbClr val="FF0000"/>
              </a:buClr>
              <a:buSzPct val="130000"/>
              <a:buFont typeface="Arial" pitchFamily="34" charset="0"/>
              <a:buNone/>
            </a:pPr>
            <a:endParaRPr lang="ar-IQ" smtClean="0"/>
          </a:p>
        </p:txBody>
      </p:sp>
      <p:pic>
        <p:nvPicPr>
          <p:cNvPr id="6148" name="Picture 3"/>
          <p:cNvPicPr>
            <a:picLocks noChangeAspect="1" noChangeArrowheads="1"/>
          </p:cNvPicPr>
          <p:nvPr/>
        </p:nvPicPr>
        <p:blipFill>
          <a:blip r:embed="rId2"/>
          <a:srcRect/>
          <a:stretch>
            <a:fillRect/>
          </a:stretch>
        </p:blipFill>
        <p:spPr bwMode="auto">
          <a:xfrm>
            <a:off x="0" y="1785938"/>
            <a:ext cx="4143375" cy="3857625"/>
          </a:xfrm>
          <a:prstGeom prst="rect">
            <a:avLst/>
          </a:prstGeom>
          <a:noFill/>
          <a:ln w="9525">
            <a:noFill/>
            <a:miter lim="800000"/>
            <a:headEnd/>
            <a:tailEnd/>
          </a:ln>
        </p:spPr>
      </p:pic>
      <p:pic>
        <p:nvPicPr>
          <p:cNvPr id="6149" name="Picture 5"/>
          <p:cNvPicPr>
            <a:picLocks noChangeAspect="1" noChangeArrowheads="1"/>
          </p:cNvPicPr>
          <p:nvPr/>
        </p:nvPicPr>
        <p:blipFill>
          <a:blip r:embed="rId3"/>
          <a:srcRect/>
          <a:stretch>
            <a:fillRect/>
          </a:stretch>
        </p:blipFill>
        <p:spPr bwMode="auto">
          <a:xfrm>
            <a:off x="4714875" y="2214563"/>
            <a:ext cx="517525" cy="403225"/>
          </a:xfrm>
          <a:prstGeom prst="rect">
            <a:avLst/>
          </a:prstGeom>
          <a:noFill/>
          <a:ln w="9525">
            <a:noFill/>
            <a:miter lim="800000"/>
            <a:headEnd/>
            <a:tailEnd/>
          </a:ln>
        </p:spPr>
      </p:pic>
      <p:pic>
        <p:nvPicPr>
          <p:cNvPr id="6150" name="Picture 7"/>
          <p:cNvPicPr>
            <a:picLocks noChangeAspect="1" noChangeArrowheads="1"/>
          </p:cNvPicPr>
          <p:nvPr/>
        </p:nvPicPr>
        <p:blipFill>
          <a:blip r:embed="rId4"/>
          <a:srcRect/>
          <a:stretch>
            <a:fillRect/>
          </a:stretch>
        </p:blipFill>
        <p:spPr bwMode="auto">
          <a:xfrm>
            <a:off x="5357813" y="5072063"/>
            <a:ext cx="1149350" cy="714375"/>
          </a:xfrm>
          <a:prstGeom prst="rect">
            <a:avLst/>
          </a:prstGeom>
          <a:noFill/>
          <a:ln w="9525">
            <a:noFill/>
            <a:miter lim="800000"/>
            <a:headEnd/>
            <a:tailEnd/>
          </a:ln>
        </p:spPr>
      </p:pic>
      <p:sp>
        <p:nvSpPr>
          <p:cNvPr id="7" name="مستطيل 6"/>
          <p:cNvSpPr/>
          <p:nvPr/>
        </p:nvSpPr>
        <p:spPr>
          <a:xfrm>
            <a:off x="2285984" y="6000768"/>
            <a:ext cx="4286280" cy="85723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1" anchor="ctr"/>
          <a:lstStyle/>
          <a:p>
            <a:pPr algn="ctr"/>
            <a:r>
              <a:rPr lang="ar-IQ" sz="2000" b="1" dirty="0" err="1" smtClean="0"/>
              <a:t>اعداد</a:t>
            </a:r>
            <a:r>
              <a:rPr lang="ar-IQ" sz="2000" b="1" dirty="0" smtClean="0"/>
              <a:t> :جاسم عبيد جاسم \المعهد التقني \بغداد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nodeType="clickEffect">
                                  <p:stCondLst>
                                    <p:cond delay="0"/>
                                  </p:stCondLst>
                                  <p:childTnLst>
                                    <p:set>
                                      <p:cBhvr>
                                        <p:cTn id="12" dur="1" fill="hold">
                                          <p:stCondLst>
                                            <p:cond delay="0"/>
                                          </p:stCondLst>
                                        </p:cTn>
                                        <p:tgtEl>
                                          <p:spTgt spid="6147">
                                            <p:txEl>
                                              <p:pRg st="0" end="0"/>
                                            </p:txEl>
                                          </p:spTgt>
                                        </p:tgtEl>
                                        <p:attrNameLst>
                                          <p:attrName>style.visibility</p:attrName>
                                        </p:attrNameLst>
                                      </p:cBhvr>
                                      <p:to>
                                        <p:strVal val="visible"/>
                                      </p:to>
                                    </p:set>
                                    <p:anim calcmode="lin" valueType="num">
                                      <p:cBhvr>
                                        <p:cTn id="13" dur="1000" fill="hold"/>
                                        <p:tgtEl>
                                          <p:spTgt spid="6147">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6147">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614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3" presetClass="entr" presetSubtype="16" fill="hold" nodeType="clickEffect">
                                  <p:stCondLst>
                                    <p:cond delay="0"/>
                                  </p:stCondLst>
                                  <p:childTnLst>
                                    <p:set>
                                      <p:cBhvr>
                                        <p:cTn id="19" dur="1" fill="hold">
                                          <p:stCondLst>
                                            <p:cond delay="0"/>
                                          </p:stCondLst>
                                        </p:cTn>
                                        <p:tgtEl>
                                          <p:spTgt spid="6149"/>
                                        </p:tgtEl>
                                        <p:attrNameLst>
                                          <p:attrName>style.visibility</p:attrName>
                                        </p:attrNameLst>
                                      </p:cBhvr>
                                      <p:to>
                                        <p:strVal val="visible"/>
                                      </p:to>
                                    </p:set>
                                    <p:anim calcmode="lin" valueType="num">
                                      <p:cBhvr>
                                        <p:cTn id="20" dur="500" fill="hold"/>
                                        <p:tgtEl>
                                          <p:spTgt spid="6149"/>
                                        </p:tgtEl>
                                        <p:attrNameLst>
                                          <p:attrName>ppt_w</p:attrName>
                                        </p:attrNameLst>
                                      </p:cBhvr>
                                      <p:tavLst>
                                        <p:tav tm="0">
                                          <p:val>
                                            <p:fltVal val="0"/>
                                          </p:val>
                                        </p:tav>
                                        <p:tav tm="100000">
                                          <p:val>
                                            <p:strVal val="#ppt_w"/>
                                          </p:val>
                                        </p:tav>
                                      </p:tavLst>
                                    </p:anim>
                                    <p:anim calcmode="lin" valueType="num">
                                      <p:cBhvr>
                                        <p:cTn id="21" dur="500" fill="hold"/>
                                        <p:tgtEl>
                                          <p:spTgt spid="6149"/>
                                        </p:tgtEl>
                                        <p:attrNameLst>
                                          <p:attrName>ppt_h</p:attrName>
                                        </p:attrNameLst>
                                      </p:cBhvr>
                                      <p:tavLst>
                                        <p:tav tm="0">
                                          <p:val>
                                            <p:fltVal val="0"/>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6147">
                                            <p:txEl>
                                              <p:pRg st="1" end="1"/>
                                            </p:txEl>
                                          </p:spTgt>
                                        </p:tgtEl>
                                        <p:attrNameLst>
                                          <p:attrName>style.visibility</p:attrName>
                                        </p:attrNameLst>
                                      </p:cBhvr>
                                      <p:to>
                                        <p:strVal val="visible"/>
                                      </p:to>
                                    </p:set>
                                    <p:anim calcmode="lin" valueType="num">
                                      <p:cBhvr>
                                        <p:cTn id="26" dur="1000" fill="hold"/>
                                        <p:tgtEl>
                                          <p:spTgt spid="6147">
                                            <p:txEl>
                                              <p:pRg st="1" end="1"/>
                                            </p:txEl>
                                          </p:spTgt>
                                        </p:tgtEl>
                                        <p:attrNameLst>
                                          <p:attrName>ppt_w</p:attrName>
                                        </p:attrNameLst>
                                      </p:cBhvr>
                                      <p:tavLst>
                                        <p:tav tm="0">
                                          <p:val>
                                            <p:strVal val="#ppt_w*0.70"/>
                                          </p:val>
                                        </p:tav>
                                        <p:tav tm="100000">
                                          <p:val>
                                            <p:strVal val="#ppt_w"/>
                                          </p:val>
                                        </p:tav>
                                      </p:tavLst>
                                    </p:anim>
                                    <p:anim calcmode="lin" valueType="num">
                                      <p:cBhvr>
                                        <p:cTn id="27" dur="1000" fill="hold"/>
                                        <p:tgtEl>
                                          <p:spTgt spid="6147">
                                            <p:txEl>
                                              <p:pRg st="1" end="1"/>
                                            </p:txEl>
                                          </p:spTgt>
                                        </p:tgtEl>
                                        <p:attrNameLst>
                                          <p:attrName>ppt_h</p:attrName>
                                        </p:attrNameLst>
                                      </p:cBhvr>
                                      <p:tavLst>
                                        <p:tav tm="0">
                                          <p:val>
                                            <p:strVal val="#ppt_h"/>
                                          </p:val>
                                        </p:tav>
                                        <p:tav tm="100000">
                                          <p:val>
                                            <p:strVal val="#ppt_h"/>
                                          </p:val>
                                        </p:tav>
                                      </p:tavLst>
                                    </p:anim>
                                    <p:animEffect transition="in" filter="fade">
                                      <p:cBhvr>
                                        <p:cTn id="28" dur="1000"/>
                                        <p:tgtEl>
                                          <p:spTgt spid="6147">
                                            <p:txEl>
                                              <p:pRg st="1" end="1"/>
                                            </p:txEl>
                                          </p:spTgt>
                                        </p:tgtEl>
                                      </p:cBhvr>
                                    </p:animEffect>
                                  </p:childTnLst>
                                </p:cTn>
                              </p:par>
                              <p:par>
                                <p:cTn id="29" presetID="55" presetClass="entr" presetSubtype="0" fill="hold" nodeType="withEffect">
                                  <p:stCondLst>
                                    <p:cond delay="0"/>
                                  </p:stCondLst>
                                  <p:childTnLst>
                                    <p:set>
                                      <p:cBhvr>
                                        <p:cTn id="30" dur="1" fill="hold">
                                          <p:stCondLst>
                                            <p:cond delay="0"/>
                                          </p:stCondLst>
                                        </p:cTn>
                                        <p:tgtEl>
                                          <p:spTgt spid="6147">
                                            <p:txEl>
                                              <p:pRg st="2" end="2"/>
                                            </p:txEl>
                                          </p:spTgt>
                                        </p:tgtEl>
                                        <p:attrNameLst>
                                          <p:attrName>style.visibility</p:attrName>
                                        </p:attrNameLst>
                                      </p:cBhvr>
                                      <p:to>
                                        <p:strVal val="visible"/>
                                      </p:to>
                                    </p:set>
                                    <p:anim calcmode="lin" valueType="num">
                                      <p:cBhvr>
                                        <p:cTn id="31" dur="1000" fill="hold"/>
                                        <p:tgtEl>
                                          <p:spTgt spid="6147">
                                            <p:txEl>
                                              <p:pRg st="2" end="2"/>
                                            </p:txEl>
                                          </p:spTgt>
                                        </p:tgtEl>
                                        <p:attrNameLst>
                                          <p:attrName>ppt_w</p:attrName>
                                        </p:attrNameLst>
                                      </p:cBhvr>
                                      <p:tavLst>
                                        <p:tav tm="0">
                                          <p:val>
                                            <p:strVal val="#ppt_w*0.70"/>
                                          </p:val>
                                        </p:tav>
                                        <p:tav tm="100000">
                                          <p:val>
                                            <p:strVal val="#ppt_w"/>
                                          </p:val>
                                        </p:tav>
                                      </p:tavLst>
                                    </p:anim>
                                    <p:anim calcmode="lin" valueType="num">
                                      <p:cBhvr>
                                        <p:cTn id="32" dur="1000" fill="hold"/>
                                        <p:tgtEl>
                                          <p:spTgt spid="6147">
                                            <p:txEl>
                                              <p:pRg st="2" end="2"/>
                                            </p:txEl>
                                          </p:spTgt>
                                        </p:tgtEl>
                                        <p:attrNameLst>
                                          <p:attrName>ppt_h</p:attrName>
                                        </p:attrNameLst>
                                      </p:cBhvr>
                                      <p:tavLst>
                                        <p:tav tm="0">
                                          <p:val>
                                            <p:strVal val="#ppt_h"/>
                                          </p:val>
                                        </p:tav>
                                        <p:tav tm="100000">
                                          <p:val>
                                            <p:strVal val="#ppt_h"/>
                                          </p:val>
                                        </p:tav>
                                      </p:tavLst>
                                    </p:anim>
                                    <p:animEffect transition="in" filter="fade">
                                      <p:cBhvr>
                                        <p:cTn id="33" dur="1000"/>
                                        <p:tgtEl>
                                          <p:spTgt spid="6147">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0" fill="hold" nodeType="clickEffect">
                                  <p:stCondLst>
                                    <p:cond delay="0"/>
                                  </p:stCondLst>
                                  <p:childTnLst>
                                    <p:set>
                                      <p:cBhvr>
                                        <p:cTn id="37" dur="1" fill="hold">
                                          <p:stCondLst>
                                            <p:cond delay="0"/>
                                          </p:stCondLst>
                                        </p:cTn>
                                        <p:tgtEl>
                                          <p:spTgt spid="6150"/>
                                        </p:tgtEl>
                                        <p:attrNameLst>
                                          <p:attrName>style.visibility</p:attrName>
                                        </p:attrNameLst>
                                      </p:cBhvr>
                                      <p:to>
                                        <p:strVal val="visible"/>
                                      </p:to>
                                    </p:set>
                                    <p:anim calcmode="lin" valueType="num">
                                      <p:cBhvr>
                                        <p:cTn id="38" dur="500" fill="hold"/>
                                        <p:tgtEl>
                                          <p:spTgt spid="6150"/>
                                        </p:tgtEl>
                                        <p:attrNameLst>
                                          <p:attrName>ppt_w</p:attrName>
                                        </p:attrNameLst>
                                      </p:cBhvr>
                                      <p:tavLst>
                                        <p:tav tm="0">
                                          <p:val>
                                            <p:fltVal val="0"/>
                                          </p:val>
                                        </p:tav>
                                        <p:tav tm="100000">
                                          <p:val>
                                            <p:strVal val="#ppt_w"/>
                                          </p:val>
                                        </p:tav>
                                      </p:tavLst>
                                    </p:anim>
                                    <p:anim calcmode="lin" valueType="num">
                                      <p:cBhvr>
                                        <p:cTn id="39" dur="500" fill="hold"/>
                                        <p:tgtEl>
                                          <p:spTgt spid="6150"/>
                                        </p:tgtEl>
                                        <p:attrNameLst>
                                          <p:attrName>ppt_h</p:attrName>
                                        </p:attrNameLst>
                                      </p:cBhvr>
                                      <p:tavLst>
                                        <p:tav tm="0">
                                          <p:val>
                                            <p:fltVal val="0"/>
                                          </p:val>
                                        </p:tav>
                                        <p:tav tm="100000">
                                          <p:val>
                                            <p:strVal val="#ppt_h"/>
                                          </p:val>
                                        </p:tav>
                                      </p:tavLst>
                                    </p:anim>
                                    <p:animEffect transition="in" filter="fade">
                                      <p:cBhvr>
                                        <p:cTn id="40" dur="500"/>
                                        <p:tgtEl>
                                          <p:spTgt spid="6150"/>
                                        </p:tgtEl>
                                      </p:cBhvr>
                                    </p:animEffect>
                                  </p:childTnLst>
                                </p:cTn>
                              </p:par>
                            </p:childTnLst>
                          </p:cTn>
                        </p:par>
                      </p:childTnLst>
                    </p:cTn>
                  </p:par>
                  <p:par>
                    <p:cTn id="41" fill="hold">
                      <p:stCondLst>
                        <p:cond delay="indefinite"/>
                      </p:stCondLst>
                      <p:childTnLst>
                        <p:par>
                          <p:cTn id="42" fill="hold">
                            <p:stCondLst>
                              <p:cond delay="0"/>
                            </p:stCondLst>
                            <p:childTnLst>
                              <p:par>
                                <p:cTn id="43" presetID="37" presetClass="entr" presetSubtype="0" fill="hold" nodeType="clickEffect">
                                  <p:stCondLst>
                                    <p:cond delay="0"/>
                                  </p:stCondLst>
                                  <p:childTnLst>
                                    <p:set>
                                      <p:cBhvr>
                                        <p:cTn id="44" dur="1" fill="hold">
                                          <p:stCondLst>
                                            <p:cond delay="0"/>
                                          </p:stCondLst>
                                        </p:cTn>
                                        <p:tgtEl>
                                          <p:spTgt spid="6148"/>
                                        </p:tgtEl>
                                        <p:attrNameLst>
                                          <p:attrName>style.visibility</p:attrName>
                                        </p:attrNameLst>
                                      </p:cBhvr>
                                      <p:to>
                                        <p:strVal val="visible"/>
                                      </p:to>
                                    </p:set>
                                    <p:animEffect transition="in" filter="fade">
                                      <p:cBhvr>
                                        <p:cTn id="45" dur="1000"/>
                                        <p:tgtEl>
                                          <p:spTgt spid="6148"/>
                                        </p:tgtEl>
                                      </p:cBhvr>
                                    </p:animEffect>
                                    <p:anim calcmode="lin" valueType="num">
                                      <p:cBhvr>
                                        <p:cTn id="46" dur="1000" fill="hold"/>
                                        <p:tgtEl>
                                          <p:spTgt spid="6148"/>
                                        </p:tgtEl>
                                        <p:attrNameLst>
                                          <p:attrName>ppt_x</p:attrName>
                                        </p:attrNameLst>
                                      </p:cBhvr>
                                      <p:tavLst>
                                        <p:tav tm="0">
                                          <p:val>
                                            <p:strVal val="#ppt_x"/>
                                          </p:val>
                                        </p:tav>
                                        <p:tav tm="100000">
                                          <p:val>
                                            <p:strVal val="#ppt_x"/>
                                          </p:val>
                                        </p:tav>
                                      </p:tavLst>
                                    </p:anim>
                                    <p:anim calcmode="lin" valueType="num">
                                      <p:cBhvr>
                                        <p:cTn id="47" dur="900" decel="100000" fill="hold"/>
                                        <p:tgtEl>
                                          <p:spTgt spid="6148"/>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6148"/>
                                        </p:tgtEl>
                                        <p:attrNameLst>
                                          <p:attrName>ppt_y</p:attrName>
                                        </p:attrNameLst>
                                      </p:cBhvr>
                                      <p:tavLst>
                                        <p:tav tm="0">
                                          <p:val>
                                            <p:strVal val="#ppt_y-.03"/>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7" presetClass="entr" presetSubtype="0" fill="hold" nodeType="clickEffect">
                                  <p:stCondLst>
                                    <p:cond delay="0"/>
                                  </p:stCondLst>
                                  <p:iterate type="lt">
                                    <p:tmPct val="50000"/>
                                  </p:iterate>
                                  <p:childTnLst>
                                    <p:set>
                                      <p:cBhvr>
                                        <p:cTn id="52" dur="1" fill="hold">
                                          <p:stCondLst>
                                            <p:cond delay="0"/>
                                          </p:stCondLst>
                                        </p:cTn>
                                        <p:tgtEl>
                                          <p:spTgt spid="6147">
                                            <p:txEl>
                                              <p:pRg st="3" end="3"/>
                                            </p:txEl>
                                          </p:spTgt>
                                        </p:tgtEl>
                                        <p:attrNameLst>
                                          <p:attrName>style.visibility</p:attrName>
                                        </p:attrNameLst>
                                      </p:cBhvr>
                                      <p:to>
                                        <p:strVal val="visible"/>
                                      </p:to>
                                    </p:set>
                                    <p:anim calcmode="discrete" valueType="clr">
                                      <p:cBhvr override="childStyle">
                                        <p:cTn id="53" dur="80"/>
                                        <p:tgtEl>
                                          <p:spTgt spid="6147">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4" dur="80"/>
                                        <p:tgtEl>
                                          <p:spTgt spid="6147">
                                            <p:txEl>
                                              <p:pRg st="3" end="3"/>
                                            </p:txEl>
                                          </p:spTgt>
                                        </p:tgtEl>
                                        <p:attrNameLst>
                                          <p:attrName>fillcolor</p:attrName>
                                        </p:attrNameLst>
                                      </p:cBhvr>
                                      <p:tavLst>
                                        <p:tav tm="0">
                                          <p:val>
                                            <p:clrVal>
                                              <a:schemeClr val="accent2"/>
                                            </p:clrVal>
                                          </p:val>
                                        </p:tav>
                                        <p:tav tm="50000">
                                          <p:val>
                                            <p:clrVal>
                                              <a:schemeClr val="hlink"/>
                                            </p:clrVal>
                                          </p:val>
                                        </p:tav>
                                      </p:tavLst>
                                    </p:anim>
                                    <p:set>
                                      <p:cBhvr>
                                        <p:cTn id="55" dur="80"/>
                                        <p:tgtEl>
                                          <p:spTgt spid="6147">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0" y="0"/>
            <a:ext cx="9144000" cy="6858000"/>
          </a:xfrm>
        </p:spPr>
        <p:txBody>
          <a:bodyPr/>
          <a:lstStyle/>
          <a:p>
            <a:pPr eaLnBrk="1" hangingPunct="1">
              <a:buSzPct val="130000"/>
              <a:buFont typeface="Wingdings" pitchFamily="2" charset="2"/>
              <a:buChar char="v"/>
            </a:pPr>
            <a:endParaRPr lang="ar-IQ" smtClean="0"/>
          </a:p>
          <a:p>
            <a:pPr eaLnBrk="1" hangingPunct="1">
              <a:buSzPct val="130000"/>
              <a:buFont typeface="Wingdings" pitchFamily="2" charset="2"/>
              <a:buChar char="v"/>
            </a:pPr>
            <a:endParaRPr lang="ar-IQ" smtClean="0"/>
          </a:p>
          <a:p>
            <a:pPr eaLnBrk="1" hangingPunct="1">
              <a:buSzPct val="130000"/>
              <a:buFont typeface="Wingdings" pitchFamily="2" charset="2"/>
              <a:buChar char="v"/>
            </a:pPr>
            <a:endParaRPr lang="ar-IQ" smtClean="0"/>
          </a:p>
          <a:p>
            <a:pPr eaLnBrk="1" hangingPunct="1">
              <a:buSzPct val="130000"/>
              <a:buFont typeface="Wingdings" pitchFamily="2" charset="2"/>
              <a:buChar char="v"/>
            </a:pPr>
            <a:endParaRPr lang="ar-IQ" smtClean="0"/>
          </a:p>
          <a:p>
            <a:pPr eaLnBrk="1" hangingPunct="1">
              <a:buSzPct val="130000"/>
              <a:buFont typeface="Wingdings" pitchFamily="2" charset="2"/>
              <a:buChar char="v"/>
            </a:pPr>
            <a:endParaRPr lang="ar-IQ" smtClean="0"/>
          </a:p>
          <a:p>
            <a:pPr eaLnBrk="1" hangingPunct="1">
              <a:buSzPct val="130000"/>
              <a:buFont typeface="Wingdings" pitchFamily="2" charset="2"/>
              <a:buChar char="v"/>
            </a:pPr>
            <a:endParaRPr lang="ar-IQ" smtClean="0"/>
          </a:p>
          <a:p>
            <a:pPr eaLnBrk="1" hangingPunct="1">
              <a:buSzPct val="130000"/>
              <a:buFont typeface="Wingdings" pitchFamily="2" charset="2"/>
              <a:buChar char="v"/>
            </a:pPr>
            <a:endParaRPr lang="ar-IQ" smtClean="0"/>
          </a:p>
          <a:p>
            <a:pPr eaLnBrk="1" hangingPunct="1">
              <a:buSzPct val="130000"/>
              <a:buFont typeface="Wingdings" pitchFamily="2" charset="2"/>
              <a:buChar char="v"/>
            </a:pPr>
            <a:endParaRPr lang="ar-IQ" smtClean="0"/>
          </a:p>
          <a:p>
            <a:pPr eaLnBrk="1" hangingPunct="1">
              <a:buSzPct val="130000"/>
              <a:buFont typeface="Wingdings" pitchFamily="2" charset="2"/>
              <a:buChar char="v"/>
            </a:pPr>
            <a:r>
              <a:rPr lang="ar-IQ" smtClean="0"/>
              <a:t>ومن ثم نضغط على الاستمرار</a:t>
            </a:r>
          </a:p>
          <a:p>
            <a:pPr eaLnBrk="1" hangingPunct="1">
              <a:buSzPct val="130000"/>
              <a:buFont typeface="Arial" pitchFamily="34" charset="0"/>
              <a:buNone/>
            </a:pPr>
            <a:r>
              <a:rPr lang="ar-IQ" smtClean="0"/>
              <a:t>   </a:t>
            </a:r>
          </a:p>
        </p:txBody>
      </p:sp>
      <p:pic>
        <p:nvPicPr>
          <p:cNvPr id="7171" name="Picture 3"/>
          <p:cNvPicPr>
            <a:picLocks noChangeAspect="1" noChangeArrowheads="1"/>
          </p:cNvPicPr>
          <p:nvPr/>
        </p:nvPicPr>
        <p:blipFill>
          <a:blip r:embed="rId2"/>
          <a:srcRect/>
          <a:stretch>
            <a:fillRect/>
          </a:stretch>
        </p:blipFill>
        <p:spPr bwMode="auto">
          <a:xfrm>
            <a:off x="2500313" y="357188"/>
            <a:ext cx="4600575" cy="3352800"/>
          </a:xfrm>
          <a:prstGeom prst="rect">
            <a:avLst/>
          </a:prstGeom>
          <a:noFill/>
          <a:ln w="9525">
            <a:noFill/>
            <a:miter lim="800000"/>
            <a:headEnd/>
            <a:tailEnd/>
          </a:ln>
        </p:spPr>
      </p:pic>
      <p:sp>
        <p:nvSpPr>
          <p:cNvPr id="4" name="مستطيل 3"/>
          <p:cNvSpPr/>
          <p:nvPr/>
        </p:nvSpPr>
        <p:spPr>
          <a:xfrm>
            <a:off x="2285984" y="6000768"/>
            <a:ext cx="4286280" cy="85723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1" anchor="ctr"/>
          <a:lstStyle/>
          <a:p>
            <a:pPr algn="ctr"/>
            <a:r>
              <a:rPr lang="ar-IQ" sz="2000" b="1" dirty="0" err="1" smtClean="0"/>
              <a:t>اعداد</a:t>
            </a:r>
            <a:r>
              <a:rPr lang="ar-IQ" sz="2000" b="1" dirty="0" smtClean="0"/>
              <a:t> :جاسم عبيد جاسم \المعهد التقني \بغداد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1000"/>
                                        <p:tgtEl>
                                          <p:spTgt spid="7171"/>
                                        </p:tgtEl>
                                      </p:cBhvr>
                                    </p:animEffect>
                                    <p:anim calcmode="lin" valueType="num">
                                      <p:cBhvr>
                                        <p:cTn id="8" dur="1000" fill="hold"/>
                                        <p:tgtEl>
                                          <p:spTgt spid="7171"/>
                                        </p:tgtEl>
                                        <p:attrNameLst>
                                          <p:attrName>ppt_x</p:attrName>
                                        </p:attrNameLst>
                                      </p:cBhvr>
                                      <p:tavLst>
                                        <p:tav tm="0">
                                          <p:val>
                                            <p:strVal val="#ppt_x"/>
                                          </p:val>
                                        </p:tav>
                                        <p:tav tm="100000">
                                          <p:val>
                                            <p:strVal val="#ppt_x"/>
                                          </p:val>
                                        </p:tav>
                                      </p:tavLst>
                                    </p:anim>
                                    <p:anim calcmode="lin" valueType="num">
                                      <p:cBhvr>
                                        <p:cTn id="9" dur="900" decel="100000" fill="hold"/>
                                        <p:tgtEl>
                                          <p:spTgt spid="7171"/>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171"/>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nodeType="clickEffect">
                                  <p:stCondLst>
                                    <p:cond delay="0"/>
                                  </p:stCondLst>
                                  <p:iterate type="lt">
                                    <p:tmPct val="50000"/>
                                  </p:iterate>
                                  <p:childTnLst>
                                    <p:set>
                                      <p:cBhvr>
                                        <p:cTn id="14" dur="1" fill="hold">
                                          <p:stCondLst>
                                            <p:cond delay="0"/>
                                          </p:stCondLst>
                                        </p:cTn>
                                        <p:tgtEl>
                                          <p:spTgt spid="7170">
                                            <p:txEl>
                                              <p:pRg st="8" end="8"/>
                                            </p:txEl>
                                          </p:spTgt>
                                        </p:tgtEl>
                                        <p:attrNameLst>
                                          <p:attrName>style.visibility</p:attrName>
                                        </p:attrNameLst>
                                      </p:cBhvr>
                                      <p:to>
                                        <p:strVal val="visible"/>
                                      </p:to>
                                    </p:set>
                                    <p:anim calcmode="discrete" valueType="clr">
                                      <p:cBhvr override="childStyle">
                                        <p:cTn id="15" dur="80"/>
                                        <p:tgtEl>
                                          <p:spTgt spid="7170">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7170">
                                            <p:txEl>
                                              <p:pRg st="8" end="8"/>
                                            </p:txEl>
                                          </p:spTgt>
                                        </p:tgtEl>
                                        <p:attrNameLst>
                                          <p:attrName>fillcolor</p:attrName>
                                        </p:attrNameLst>
                                      </p:cBhvr>
                                      <p:tavLst>
                                        <p:tav tm="0">
                                          <p:val>
                                            <p:clrVal>
                                              <a:schemeClr val="accent2"/>
                                            </p:clrVal>
                                          </p:val>
                                        </p:tav>
                                        <p:tav tm="50000">
                                          <p:val>
                                            <p:clrVal>
                                              <a:schemeClr val="hlink"/>
                                            </p:clrVal>
                                          </p:val>
                                        </p:tav>
                                      </p:tavLst>
                                    </p:anim>
                                    <p:set>
                                      <p:cBhvr>
                                        <p:cTn id="17" dur="80"/>
                                        <p:tgtEl>
                                          <p:spTgt spid="7170">
                                            <p:txEl>
                                              <p:pRg st="8" end="8"/>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28625" y="-142875"/>
            <a:ext cx="8229600" cy="1143000"/>
          </a:xfrm>
        </p:spPr>
        <p:txBody>
          <a:bodyPr/>
          <a:lstStyle/>
          <a:p>
            <a:pPr eaLnBrk="1" hangingPunct="1"/>
            <a:r>
              <a:rPr lang="ar-IQ" sz="6600" b="1" smtClean="0"/>
              <a:t>تجميع السجلات</a:t>
            </a:r>
          </a:p>
        </p:txBody>
      </p:sp>
      <p:sp>
        <p:nvSpPr>
          <p:cNvPr id="8195" name="Content Placeholder 2"/>
          <p:cNvSpPr>
            <a:spLocks noGrp="1"/>
          </p:cNvSpPr>
          <p:nvPr>
            <p:ph idx="1"/>
          </p:nvPr>
        </p:nvSpPr>
        <p:spPr>
          <a:xfrm>
            <a:off x="0" y="857250"/>
            <a:ext cx="9144000" cy="5429250"/>
          </a:xfrm>
        </p:spPr>
        <p:txBody>
          <a:bodyPr/>
          <a:lstStyle/>
          <a:p>
            <a:pPr eaLnBrk="1" hangingPunct="1">
              <a:buFont typeface="Arial" pitchFamily="34" charset="0"/>
              <a:buNone/>
            </a:pPr>
            <a:r>
              <a:rPr lang="ar-IQ" sz="4400" b="1" smtClean="0"/>
              <a:t>في هذا الدرس اذا رغبت يمكنك التجميع بواسطة مجموعات ولتفض اننا نرغب في تقرير يعرض مجموعات الوظائف فكل ما علينا هو تحديد ما كمثال حدد حقل الوظيفة كما موظح بالصورة.</a:t>
            </a:r>
          </a:p>
          <a:p>
            <a:pPr eaLnBrk="1" hangingPunct="1">
              <a:buClr>
                <a:srgbClr val="FF0000"/>
              </a:buClr>
              <a:buSzPct val="150000"/>
              <a:buFont typeface="Wingdings" pitchFamily="2" charset="2"/>
              <a:buChar char="v"/>
            </a:pPr>
            <a:r>
              <a:rPr lang="ar-IQ" sz="3600" b="1" smtClean="0"/>
              <a:t>اضغط التالي لاحظ ان </a:t>
            </a:r>
          </a:p>
          <a:p>
            <a:pPr eaLnBrk="1" hangingPunct="1">
              <a:buClr>
                <a:srgbClr val="FF0000"/>
              </a:buClr>
              <a:buSzPct val="150000"/>
              <a:buFont typeface="Arial" pitchFamily="34" charset="0"/>
              <a:buNone/>
            </a:pPr>
            <a:r>
              <a:rPr lang="ar-IQ" sz="3600" b="1" smtClean="0"/>
              <a:t> بامكانك دائما ضغط </a:t>
            </a:r>
            <a:r>
              <a:rPr lang="en-US" sz="3600" smtClean="0">
                <a:cs typeface="Arial" pitchFamily="34" charset="0"/>
              </a:rPr>
              <a:t>finish</a:t>
            </a:r>
          </a:p>
          <a:p>
            <a:pPr eaLnBrk="1" hangingPunct="1">
              <a:buClr>
                <a:srgbClr val="FF0000"/>
              </a:buClr>
              <a:buSzPct val="150000"/>
              <a:buFont typeface="Arial" pitchFamily="34" charset="0"/>
              <a:buNone/>
            </a:pPr>
            <a:r>
              <a:rPr lang="ar-IQ" sz="3600" smtClean="0"/>
              <a:t>لتحصل على تقريرك لكن لا </a:t>
            </a:r>
          </a:p>
          <a:p>
            <a:pPr eaLnBrk="1" hangingPunct="1">
              <a:buClr>
                <a:srgbClr val="FF0000"/>
              </a:buClr>
              <a:buSzPct val="150000"/>
              <a:buFont typeface="Arial" pitchFamily="34" charset="0"/>
              <a:buNone/>
            </a:pPr>
            <a:r>
              <a:rPr lang="ar-IQ" sz="3600" smtClean="0"/>
              <a:t>تفعل ذلك </a:t>
            </a:r>
            <a:endParaRPr lang="en-US" sz="3600" smtClean="0">
              <a:cs typeface="Arial" pitchFamily="34" charset="0"/>
            </a:endParaRPr>
          </a:p>
          <a:p>
            <a:pPr eaLnBrk="1" hangingPunct="1">
              <a:buClr>
                <a:srgbClr val="FF0000"/>
              </a:buClr>
              <a:buSzPct val="150000"/>
              <a:buFont typeface="Arial" pitchFamily="34" charset="0"/>
              <a:buNone/>
            </a:pPr>
            <a:endParaRPr lang="ar-IQ" sz="4000" b="1" smtClean="0"/>
          </a:p>
          <a:p>
            <a:pPr eaLnBrk="1" hangingPunct="1">
              <a:buClr>
                <a:srgbClr val="FF0000"/>
              </a:buClr>
              <a:buSzPct val="150000"/>
              <a:buFont typeface="Arial" pitchFamily="34" charset="0"/>
              <a:buNone/>
            </a:pPr>
            <a:endParaRPr lang="ar-IQ" sz="4000" b="1" smtClean="0"/>
          </a:p>
        </p:txBody>
      </p:sp>
      <p:pic>
        <p:nvPicPr>
          <p:cNvPr id="8196" name="Picture 5"/>
          <p:cNvPicPr>
            <a:picLocks noChangeAspect="1" noChangeArrowheads="1"/>
          </p:cNvPicPr>
          <p:nvPr/>
        </p:nvPicPr>
        <p:blipFill>
          <a:blip r:embed="rId2"/>
          <a:srcRect/>
          <a:stretch>
            <a:fillRect/>
          </a:stretch>
        </p:blipFill>
        <p:spPr bwMode="auto">
          <a:xfrm>
            <a:off x="76200" y="3557588"/>
            <a:ext cx="4638675" cy="3371850"/>
          </a:xfrm>
          <a:prstGeom prst="rect">
            <a:avLst/>
          </a:prstGeom>
          <a:noFill/>
          <a:ln w="9525">
            <a:noFill/>
            <a:miter lim="800000"/>
            <a:headEnd/>
            <a:tailEnd/>
          </a:ln>
        </p:spPr>
      </p:pic>
      <p:sp>
        <p:nvSpPr>
          <p:cNvPr id="5" name="مستطيل 4"/>
          <p:cNvSpPr/>
          <p:nvPr/>
        </p:nvSpPr>
        <p:spPr>
          <a:xfrm>
            <a:off x="4857720" y="6000768"/>
            <a:ext cx="4286280" cy="85723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1" anchor="ctr"/>
          <a:lstStyle/>
          <a:p>
            <a:pPr algn="ctr"/>
            <a:r>
              <a:rPr lang="ar-IQ" sz="2000" b="1" dirty="0" err="1" smtClean="0"/>
              <a:t>اعداد</a:t>
            </a:r>
            <a:r>
              <a:rPr lang="ar-IQ" sz="2000" b="1" dirty="0" smtClean="0"/>
              <a:t> :جاسم عبيد جاسم \المعهد التقني \بغداد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500" fill="hold"/>
                                        <p:tgtEl>
                                          <p:spTgt spid="8194"/>
                                        </p:tgtEl>
                                        <p:attrNameLst>
                                          <p:attrName>ppt_w</p:attrName>
                                        </p:attrNameLst>
                                      </p:cBhvr>
                                      <p:tavLst>
                                        <p:tav tm="0">
                                          <p:val>
                                            <p:fltVal val="0"/>
                                          </p:val>
                                        </p:tav>
                                        <p:tav tm="100000">
                                          <p:val>
                                            <p:strVal val="#ppt_w"/>
                                          </p:val>
                                        </p:tav>
                                      </p:tavLst>
                                    </p:anim>
                                    <p:anim calcmode="lin" valueType="num">
                                      <p:cBhvr>
                                        <p:cTn id="8" dur="500" fill="hold"/>
                                        <p:tgtEl>
                                          <p:spTgt spid="8194"/>
                                        </p:tgtEl>
                                        <p:attrNameLst>
                                          <p:attrName>ppt_h</p:attrName>
                                        </p:attrNameLst>
                                      </p:cBhvr>
                                      <p:tavLst>
                                        <p:tav tm="0">
                                          <p:val>
                                            <p:fltVal val="0"/>
                                          </p:val>
                                        </p:tav>
                                        <p:tav tm="100000">
                                          <p:val>
                                            <p:strVal val="#ppt_h"/>
                                          </p:val>
                                        </p:tav>
                                      </p:tavLst>
                                    </p:anim>
                                    <p:animEffect transition="in" filter="fade">
                                      <p:cBhvr>
                                        <p:cTn id="9" dur="500"/>
                                        <p:tgtEl>
                                          <p:spTgt spid="819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8195">
                                            <p:txEl>
                                              <p:pRg st="0" end="0"/>
                                            </p:txEl>
                                          </p:spTgt>
                                        </p:tgtEl>
                                        <p:attrNameLst>
                                          <p:attrName>style.visibility</p:attrName>
                                        </p:attrNameLst>
                                      </p:cBhvr>
                                      <p:to>
                                        <p:strVal val="visible"/>
                                      </p:to>
                                    </p:set>
                                    <p:anim calcmode="lin" valueType="num">
                                      <p:cBhvr>
                                        <p:cTn id="14" dur="1000" fill="hold"/>
                                        <p:tgtEl>
                                          <p:spTgt spid="8195">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819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819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8195">
                                            <p:txEl>
                                              <p:pRg st="1" end="1"/>
                                            </p:txEl>
                                          </p:spTgt>
                                        </p:tgtEl>
                                        <p:attrNameLst>
                                          <p:attrName>style.visibility</p:attrName>
                                        </p:attrNameLst>
                                      </p:cBhvr>
                                      <p:to>
                                        <p:strVal val="visible"/>
                                      </p:to>
                                    </p:set>
                                    <p:anim calcmode="discrete" valueType="clr">
                                      <p:cBhvr override="childStyle">
                                        <p:cTn id="21" dur="80"/>
                                        <p:tgtEl>
                                          <p:spTgt spid="819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8195">
                                            <p:txEl>
                                              <p:pRg st="1" end="1"/>
                                            </p:txEl>
                                          </p:spTgt>
                                        </p:tgtEl>
                                        <p:attrNameLst>
                                          <p:attrName>fillcolor</p:attrName>
                                        </p:attrNameLst>
                                      </p:cBhvr>
                                      <p:tavLst>
                                        <p:tav tm="0">
                                          <p:val>
                                            <p:clrVal>
                                              <a:schemeClr val="accent2"/>
                                            </p:clrVal>
                                          </p:val>
                                        </p:tav>
                                        <p:tav tm="50000">
                                          <p:val>
                                            <p:clrVal>
                                              <a:schemeClr val="hlink"/>
                                            </p:clrVal>
                                          </p:val>
                                        </p:tav>
                                      </p:tavLst>
                                    </p:anim>
                                    <p:set>
                                      <p:cBhvr>
                                        <p:cTn id="23" dur="80"/>
                                        <p:tgtEl>
                                          <p:spTgt spid="8195">
                                            <p:txEl>
                                              <p:pRg st="1" end="1"/>
                                            </p:txEl>
                                          </p:spTgt>
                                        </p:tgtEl>
                                        <p:attrNameLst>
                                          <p:attrName>fill.type</p:attrName>
                                        </p:attrNameLst>
                                      </p:cBhvr>
                                      <p:to>
                                        <p:strVal val="solid"/>
                                      </p:to>
                                    </p:set>
                                  </p:childTnLst>
                                </p:cTn>
                              </p:par>
                              <p:par>
                                <p:cTn id="24" presetID="27" presetClass="entr" presetSubtype="0" fill="hold" nodeType="withEffect">
                                  <p:stCondLst>
                                    <p:cond delay="0"/>
                                  </p:stCondLst>
                                  <p:iterate type="lt">
                                    <p:tmPct val="50000"/>
                                  </p:iterate>
                                  <p:childTnLst>
                                    <p:set>
                                      <p:cBhvr>
                                        <p:cTn id="25" dur="1" fill="hold">
                                          <p:stCondLst>
                                            <p:cond delay="0"/>
                                          </p:stCondLst>
                                        </p:cTn>
                                        <p:tgtEl>
                                          <p:spTgt spid="8195">
                                            <p:txEl>
                                              <p:pRg st="2" end="2"/>
                                            </p:txEl>
                                          </p:spTgt>
                                        </p:tgtEl>
                                        <p:attrNameLst>
                                          <p:attrName>style.visibility</p:attrName>
                                        </p:attrNameLst>
                                      </p:cBhvr>
                                      <p:to>
                                        <p:strVal val="visible"/>
                                      </p:to>
                                    </p:set>
                                    <p:anim calcmode="discrete" valueType="clr">
                                      <p:cBhvr override="childStyle">
                                        <p:cTn id="26" dur="80"/>
                                        <p:tgtEl>
                                          <p:spTgt spid="8195">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8195">
                                            <p:txEl>
                                              <p:pRg st="2" end="2"/>
                                            </p:txEl>
                                          </p:spTgt>
                                        </p:tgtEl>
                                        <p:attrNameLst>
                                          <p:attrName>fillcolor</p:attrName>
                                        </p:attrNameLst>
                                      </p:cBhvr>
                                      <p:tavLst>
                                        <p:tav tm="0">
                                          <p:val>
                                            <p:clrVal>
                                              <a:schemeClr val="accent2"/>
                                            </p:clrVal>
                                          </p:val>
                                        </p:tav>
                                        <p:tav tm="50000">
                                          <p:val>
                                            <p:clrVal>
                                              <a:schemeClr val="hlink"/>
                                            </p:clrVal>
                                          </p:val>
                                        </p:tav>
                                      </p:tavLst>
                                    </p:anim>
                                    <p:set>
                                      <p:cBhvr>
                                        <p:cTn id="28" dur="80"/>
                                        <p:tgtEl>
                                          <p:spTgt spid="8195">
                                            <p:txEl>
                                              <p:pRg st="2" end="2"/>
                                            </p:txEl>
                                          </p:spTgt>
                                        </p:tgtEl>
                                        <p:attrNameLst>
                                          <p:attrName>fill.type</p:attrName>
                                        </p:attrNameLst>
                                      </p:cBhvr>
                                      <p:to>
                                        <p:strVal val="solid"/>
                                      </p:to>
                                    </p:set>
                                  </p:childTnLst>
                                </p:cTn>
                              </p:par>
                              <p:par>
                                <p:cTn id="29" presetID="27" presetClass="entr" presetSubtype="0" fill="hold" nodeType="withEffect">
                                  <p:stCondLst>
                                    <p:cond delay="0"/>
                                  </p:stCondLst>
                                  <p:iterate type="lt">
                                    <p:tmPct val="50000"/>
                                  </p:iterate>
                                  <p:childTnLst>
                                    <p:set>
                                      <p:cBhvr>
                                        <p:cTn id="30" dur="1" fill="hold">
                                          <p:stCondLst>
                                            <p:cond delay="0"/>
                                          </p:stCondLst>
                                        </p:cTn>
                                        <p:tgtEl>
                                          <p:spTgt spid="8195">
                                            <p:txEl>
                                              <p:pRg st="3" end="3"/>
                                            </p:txEl>
                                          </p:spTgt>
                                        </p:tgtEl>
                                        <p:attrNameLst>
                                          <p:attrName>style.visibility</p:attrName>
                                        </p:attrNameLst>
                                      </p:cBhvr>
                                      <p:to>
                                        <p:strVal val="visible"/>
                                      </p:to>
                                    </p:set>
                                    <p:anim calcmode="discrete" valueType="clr">
                                      <p:cBhvr override="childStyle">
                                        <p:cTn id="31" dur="80"/>
                                        <p:tgtEl>
                                          <p:spTgt spid="8195">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8195">
                                            <p:txEl>
                                              <p:pRg st="3" end="3"/>
                                            </p:txEl>
                                          </p:spTgt>
                                        </p:tgtEl>
                                        <p:attrNameLst>
                                          <p:attrName>fillcolor</p:attrName>
                                        </p:attrNameLst>
                                      </p:cBhvr>
                                      <p:tavLst>
                                        <p:tav tm="0">
                                          <p:val>
                                            <p:clrVal>
                                              <a:schemeClr val="accent2"/>
                                            </p:clrVal>
                                          </p:val>
                                        </p:tav>
                                        <p:tav tm="50000">
                                          <p:val>
                                            <p:clrVal>
                                              <a:schemeClr val="hlink"/>
                                            </p:clrVal>
                                          </p:val>
                                        </p:tav>
                                      </p:tavLst>
                                    </p:anim>
                                    <p:set>
                                      <p:cBhvr>
                                        <p:cTn id="33" dur="80"/>
                                        <p:tgtEl>
                                          <p:spTgt spid="8195">
                                            <p:txEl>
                                              <p:pRg st="3" end="3"/>
                                            </p:txEl>
                                          </p:spTgt>
                                        </p:tgtEl>
                                        <p:attrNameLst>
                                          <p:attrName>fill.type</p:attrName>
                                        </p:attrNameLst>
                                      </p:cBhvr>
                                      <p:to>
                                        <p:strVal val="solid"/>
                                      </p:to>
                                    </p:set>
                                  </p:childTnLst>
                                </p:cTn>
                              </p:par>
                              <p:par>
                                <p:cTn id="34" presetID="27" presetClass="entr" presetSubtype="0" fill="hold" nodeType="withEffect">
                                  <p:stCondLst>
                                    <p:cond delay="0"/>
                                  </p:stCondLst>
                                  <p:iterate type="lt">
                                    <p:tmPct val="50000"/>
                                  </p:iterate>
                                  <p:childTnLst>
                                    <p:set>
                                      <p:cBhvr>
                                        <p:cTn id="35" dur="1" fill="hold">
                                          <p:stCondLst>
                                            <p:cond delay="0"/>
                                          </p:stCondLst>
                                        </p:cTn>
                                        <p:tgtEl>
                                          <p:spTgt spid="8195">
                                            <p:txEl>
                                              <p:pRg st="4" end="4"/>
                                            </p:txEl>
                                          </p:spTgt>
                                        </p:tgtEl>
                                        <p:attrNameLst>
                                          <p:attrName>style.visibility</p:attrName>
                                        </p:attrNameLst>
                                      </p:cBhvr>
                                      <p:to>
                                        <p:strVal val="visible"/>
                                      </p:to>
                                    </p:set>
                                    <p:anim calcmode="discrete" valueType="clr">
                                      <p:cBhvr override="childStyle">
                                        <p:cTn id="36" dur="80"/>
                                        <p:tgtEl>
                                          <p:spTgt spid="8195">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7" dur="80"/>
                                        <p:tgtEl>
                                          <p:spTgt spid="8195">
                                            <p:txEl>
                                              <p:pRg st="4" end="4"/>
                                            </p:txEl>
                                          </p:spTgt>
                                        </p:tgtEl>
                                        <p:attrNameLst>
                                          <p:attrName>fillcolor</p:attrName>
                                        </p:attrNameLst>
                                      </p:cBhvr>
                                      <p:tavLst>
                                        <p:tav tm="0">
                                          <p:val>
                                            <p:clrVal>
                                              <a:schemeClr val="accent2"/>
                                            </p:clrVal>
                                          </p:val>
                                        </p:tav>
                                        <p:tav tm="50000">
                                          <p:val>
                                            <p:clrVal>
                                              <a:schemeClr val="hlink"/>
                                            </p:clrVal>
                                          </p:val>
                                        </p:tav>
                                      </p:tavLst>
                                    </p:anim>
                                    <p:set>
                                      <p:cBhvr>
                                        <p:cTn id="38" dur="80"/>
                                        <p:tgtEl>
                                          <p:spTgt spid="8195">
                                            <p:txEl>
                                              <p:pRg st="4" end="4"/>
                                            </p:txEl>
                                          </p:spTgt>
                                        </p:tgtEl>
                                        <p:attrNameLst>
                                          <p:attrName>fill.type</p:attrName>
                                        </p:attrNameLst>
                                      </p:cBhvr>
                                      <p:to>
                                        <p:strVal val="solid"/>
                                      </p:to>
                                    </p:set>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nodeType="clickEffect">
                                  <p:stCondLst>
                                    <p:cond delay="0"/>
                                  </p:stCondLst>
                                  <p:childTnLst>
                                    <p:set>
                                      <p:cBhvr>
                                        <p:cTn id="42" dur="1" fill="hold">
                                          <p:stCondLst>
                                            <p:cond delay="0"/>
                                          </p:stCondLst>
                                        </p:cTn>
                                        <p:tgtEl>
                                          <p:spTgt spid="8196"/>
                                        </p:tgtEl>
                                        <p:attrNameLst>
                                          <p:attrName>style.visibility</p:attrName>
                                        </p:attrNameLst>
                                      </p:cBhvr>
                                      <p:to>
                                        <p:strVal val="visible"/>
                                      </p:to>
                                    </p:set>
                                    <p:animEffect transition="in" filter="fade">
                                      <p:cBhvr>
                                        <p:cTn id="43" dur="1000"/>
                                        <p:tgtEl>
                                          <p:spTgt spid="8196"/>
                                        </p:tgtEl>
                                      </p:cBhvr>
                                    </p:animEffect>
                                    <p:anim calcmode="lin" valueType="num">
                                      <p:cBhvr>
                                        <p:cTn id="44" dur="1000" fill="hold"/>
                                        <p:tgtEl>
                                          <p:spTgt spid="8196"/>
                                        </p:tgtEl>
                                        <p:attrNameLst>
                                          <p:attrName>ppt_x</p:attrName>
                                        </p:attrNameLst>
                                      </p:cBhvr>
                                      <p:tavLst>
                                        <p:tav tm="0">
                                          <p:val>
                                            <p:strVal val="#ppt_x"/>
                                          </p:val>
                                        </p:tav>
                                        <p:tav tm="100000">
                                          <p:val>
                                            <p:strVal val="#ppt_x"/>
                                          </p:val>
                                        </p:tav>
                                      </p:tavLst>
                                    </p:anim>
                                    <p:anim calcmode="lin" valueType="num">
                                      <p:cBhvr>
                                        <p:cTn id="45" dur="900" decel="100000" fill="hold"/>
                                        <p:tgtEl>
                                          <p:spTgt spid="8196"/>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819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0"/>
            <a:ext cx="8229600" cy="1143000"/>
          </a:xfrm>
        </p:spPr>
        <p:txBody>
          <a:bodyPr/>
          <a:lstStyle/>
          <a:p>
            <a:pPr eaLnBrk="1" hangingPunct="1"/>
            <a:r>
              <a:rPr lang="ar-IQ" sz="5400" b="1" smtClean="0"/>
              <a:t>تحديد نسقق ومظهر التقرير </a:t>
            </a:r>
          </a:p>
        </p:txBody>
      </p:sp>
      <p:sp>
        <p:nvSpPr>
          <p:cNvPr id="9219" name="Content Placeholder 2"/>
          <p:cNvSpPr>
            <a:spLocks noGrp="1"/>
          </p:cNvSpPr>
          <p:nvPr>
            <p:ph idx="1"/>
          </p:nvPr>
        </p:nvSpPr>
        <p:spPr>
          <a:xfrm>
            <a:off x="0" y="1071563"/>
            <a:ext cx="9144000" cy="5786437"/>
          </a:xfrm>
        </p:spPr>
        <p:txBody>
          <a:bodyPr/>
          <a:lstStyle/>
          <a:p>
            <a:pPr eaLnBrk="1" hangingPunct="1">
              <a:buFont typeface="Arial" pitchFamily="34" charset="0"/>
              <a:buNone/>
            </a:pPr>
            <a:r>
              <a:rPr lang="ar-IQ" sz="3600" b="1" smtClean="0"/>
              <a:t> اختر التصميم الذي ترغب بة ويمكنك المعاينة لة تحت العدسة وان هناك عددة اشكال ولاكن افضلهم </a:t>
            </a:r>
            <a:r>
              <a:rPr lang="en-US" sz="3600" b="1" smtClean="0">
                <a:cs typeface="Arial" pitchFamily="34" charset="0"/>
              </a:rPr>
              <a:t>LEDGER</a:t>
            </a:r>
            <a:r>
              <a:rPr lang="ar-IQ" sz="3600" b="1" smtClean="0"/>
              <a:t> وانها عملية ذوق شخصي اختار ما يروقك ثم التالي:</a:t>
            </a:r>
            <a:endParaRPr lang="en-US" sz="3600" b="1" smtClean="0">
              <a:cs typeface="Arial" pitchFamily="34" charset="0"/>
            </a:endParaRPr>
          </a:p>
          <a:p>
            <a:pPr eaLnBrk="1" hangingPunct="1">
              <a:buFont typeface="Arial" pitchFamily="34" charset="0"/>
              <a:buNone/>
            </a:pPr>
            <a:endParaRPr lang="ar-IQ" smtClean="0"/>
          </a:p>
        </p:txBody>
      </p:sp>
      <p:pic>
        <p:nvPicPr>
          <p:cNvPr id="9220" name="Picture 5"/>
          <p:cNvPicPr>
            <a:picLocks noChangeAspect="1" noChangeArrowheads="1"/>
          </p:cNvPicPr>
          <p:nvPr/>
        </p:nvPicPr>
        <p:blipFill>
          <a:blip r:embed="rId2"/>
          <a:srcRect/>
          <a:stretch>
            <a:fillRect/>
          </a:stretch>
        </p:blipFill>
        <p:spPr bwMode="auto">
          <a:xfrm>
            <a:off x="2286000" y="2928938"/>
            <a:ext cx="4638675" cy="33718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500" fill="hold"/>
                                        <p:tgtEl>
                                          <p:spTgt spid="9218"/>
                                        </p:tgtEl>
                                        <p:attrNameLst>
                                          <p:attrName>ppt_w</p:attrName>
                                        </p:attrNameLst>
                                      </p:cBhvr>
                                      <p:tavLst>
                                        <p:tav tm="0">
                                          <p:val>
                                            <p:fltVal val="0"/>
                                          </p:val>
                                        </p:tav>
                                        <p:tav tm="100000">
                                          <p:val>
                                            <p:strVal val="#ppt_w"/>
                                          </p:val>
                                        </p:tav>
                                      </p:tavLst>
                                    </p:anim>
                                    <p:anim calcmode="lin" valueType="num">
                                      <p:cBhvr>
                                        <p:cTn id="8" dur="500" fill="hold"/>
                                        <p:tgtEl>
                                          <p:spTgt spid="9218"/>
                                        </p:tgtEl>
                                        <p:attrNameLst>
                                          <p:attrName>ppt_h</p:attrName>
                                        </p:attrNameLst>
                                      </p:cBhvr>
                                      <p:tavLst>
                                        <p:tav tm="0">
                                          <p:val>
                                            <p:fltVal val="0"/>
                                          </p:val>
                                        </p:tav>
                                        <p:tav tm="100000">
                                          <p:val>
                                            <p:strVal val="#ppt_h"/>
                                          </p:val>
                                        </p:tav>
                                      </p:tavLst>
                                    </p:anim>
                                    <p:animEffect transition="in" filter="fade">
                                      <p:cBhvr>
                                        <p:cTn id="9" dur="500"/>
                                        <p:tgtEl>
                                          <p:spTgt spid="9218"/>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9219">
                                            <p:txEl>
                                              <p:pRg st="0" end="0"/>
                                            </p:txEl>
                                          </p:spTgt>
                                        </p:tgtEl>
                                        <p:attrNameLst>
                                          <p:attrName>style.visibility</p:attrName>
                                        </p:attrNameLst>
                                      </p:cBhvr>
                                      <p:to>
                                        <p:strVal val="visible"/>
                                      </p:to>
                                    </p:set>
                                    <p:anim calcmode="lin" valueType="num">
                                      <p:cBhvr>
                                        <p:cTn id="14" dur="1000" fill="hold"/>
                                        <p:tgtEl>
                                          <p:spTgt spid="9219">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9219">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921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nodeType="clickEffect">
                                  <p:stCondLst>
                                    <p:cond delay="0"/>
                                  </p:stCondLst>
                                  <p:childTnLst>
                                    <p:set>
                                      <p:cBhvr>
                                        <p:cTn id="20" dur="1" fill="hold">
                                          <p:stCondLst>
                                            <p:cond delay="0"/>
                                          </p:stCondLst>
                                        </p:cTn>
                                        <p:tgtEl>
                                          <p:spTgt spid="9220"/>
                                        </p:tgtEl>
                                        <p:attrNameLst>
                                          <p:attrName>style.visibility</p:attrName>
                                        </p:attrNameLst>
                                      </p:cBhvr>
                                      <p:to>
                                        <p:strVal val="visible"/>
                                      </p:to>
                                    </p:set>
                                    <p:animEffect transition="in" filter="fade">
                                      <p:cBhvr>
                                        <p:cTn id="21" dur="1000"/>
                                        <p:tgtEl>
                                          <p:spTgt spid="9220"/>
                                        </p:tgtEl>
                                      </p:cBhvr>
                                    </p:animEffect>
                                    <p:anim calcmode="lin" valueType="num">
                                      <p:cBhvr>
                                        <p:cTn id="22" dur="1000" fill="hold"/>
                                        <p:tgtEl>
                                          <p:spTgt spid="9220"/>
                                        </p:tgtEl>
                                        <p:attrNameLst>
                                          <p:attrName>ppt_x</p:attrName>
                                        </p:attrNameLst>
                                      </p:cBhvr>
                                      <p:tavLst>
                                        <p:tav tm="0">
                                          <p:val>
                                            <p:strVal val="#ppt_x"/>
                                          </p:val>
                                        </p:tav>
                                        <p:tav tm="100000">
                                          <p:val>
                                            <p:strVal val="#ppt_x"/>
                                          </p:val>
                                        </p:tav>
                                      </p:tavLst>
                                    </p:anim>
                                    <p:anim calcmode="lin" valueType="num">
                                      <p:cBhvr>
                                        <p:cTn id="23" dur="900" decel="100000" fill="hold"/>
                                        <p:tgtEl>
                                          <p:spTgt spid="9220"/>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922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613</Words>
  <Application>Microsoft Office PowerPoint</Application>
  <PresentationFormat>عرض على الشاشة (3:4)‏</PresentationFormat>
  <Paragraphs>86</Paragraphs>
  <Slides>16</Slides>
  <Notes>1</Notes>
  <HiddenSlides>0</HiddenSlides>
  <MMClips>1</MMClips>
  <ScaleCrop>false</ScaleCrop>
  <HeadingPairs>
    <vt:vector size="6" baseType="variant">
      <vt:variant>
        <vt:lpstr>الخطوط المستخدمة</vt:lpstr>
      </vt:variant>
      <vt:variant>
        <vt:i4>4</vt:i4>
      </vt:variant>
      <vt:variant>
        <vt:lpstr>سمة</vt:lpstr>
      </vt:variant>
      <vt:variant>
        <vt:i4>1</vt:i4>
      </vt:variant>
      <vt:variant>
        <vt:lpstr>عناوين الشرائح</vt:lpstr>
      </vt:variant>
      <vt:variant>
        <vt:i4>16</vt:i4>
      </vt:variant>
    </vt:vector>
  </HeadingPairs>
  <TitlesOfParts>
    <vt:vector size="21" baseType="lpstr">
      <vt:lpstr>Arial</vt:lpstr>
      <vt:lpstr>Calibri</vt:lpstr>
      <vt:lpstr>Times New Roman</vt:lpstr>
      <vt:lpstr>Wingdings</vt:lpstr>
      <vt:lpstr>Office Theme</vt:lpstr>
      <vt:lpstr>حقيبة تعليمية عن أنشاء التقاريربـ(fox pro) </vt:lpstr>
      <vt:lpstr>التقارير REPORT </vt:lpstr>
      <vt:lpstr> خطوات عمل REPORT </vt:lpstr>
      <vt:lpstr>الشريحة 4</vt:lpstr>
      <vt:lpstr>الشريحة 5</vt:lpstr>
      <vt:lpstr>اختيار الحقول </vt:lpstr>
      <vt:lpstr>الشريحة 7</vt:lpstr>
      <vt:lpstr>تجميع السجلات</vt:lpstr>
      <vt:lpstr>تحديد نسقق ومظهر التقرير </vt:lpstr>
      <vt:lpstr>نظام العرض بالتقارير </vt:lpstr>
      <vt:lpstr>الشريحة 11</vt:lpstr>
      <vt:lpstr>ترتيب السجلات</vt:lpstr>
      <vt:lpstr>الشريحة 13</vt:lpstr>
      <vt:lpstr>الشريحة 14</vt:lpstr>
      <vt:lpstr>الشريحة 15</vt:lpstr>
      <vt:lpstr>مع تحيات المبرمج الصغير دعائكم لي بالزوجة الصالحة</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التقارير REPORT </dc:title>
  <dc:creator>hom-linux</dc:creator>
  <cp:lastModifiedBy>MATRIXBK</cp:lastModifiedBy>
  <cp:revision>18</cp:revision>
  <dcterms:created xsi:type="dcterms:W3CDTF">2009-04-03T18:46:59Z</dcterms:created>
  <dcterms:modified xsi:type="dcterms:W3CDTF">2009-06-03T15:04:38Z</dcterms:modified>
</cp:coreProperties>
</file>