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50000" saltData="L1v0Qo7ichpZ7ub54jui9w" hashData="VsdL5pZzjxiEpmRGQzkRS9IPAP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FFF"/>
    <a:srgbClr val="BBE0E3"/>
    <a:srgbClr val="FF0066"/>
    <a:srgbClr val="0000FF"/>
    <a:srgbClr val="00CC00"/>
    <a:srgbClr val="F1C64D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AA224-CAA9-4591-9CCD-F388BE2DC51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1DA19-8810-4E2A-BAAF-957435F8A02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E729-EF61-499B-9345-8A76177A2C4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E53B6-C1BE-4A3C-B363-A99750B5B87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5A3E-2133-4007-B9B8-850576225E6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0D232-58BA-46E6-8B9B-66D86BBA818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8A1B-DDA2-4C34-A002-4B682B840CF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3EC-7AB4-4725-8D1A-3A7AA4E664B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7A5D8-9473-4113-AC8A-7A7F802165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D83F-D4C5-43F6-9CB5-3762757BE70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43C65-6F46-4838-91A3-D706BDE5202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5FD2C95C-CE84-44E5-A20D-3A3AE9B05EF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6200" y="1752600"/>
            <a:ext cx="8839200" cy="3657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scene3d>
              <a:camera prst="legacyObliqueBottomRight">
                <a:rot lat="300000" lon="0" rev="0"/>
              </a:camera>
              <a:lightRig rig="legacyFlat3" dir="l"/>
            </a:scene3d>
            <a:sp3d extrusionH="430200" prstMaterial="legacyPlastic">
              <a:extrusionClr>
                <a:srgbClr val="F1C64D"/>
              </a:extrusionClr>
            </a:sp3d>
          </a:bodyPr>
          <a:lstStyle/>
          <a:p>
            <a:pPr algn="ctr" rtl="0"/>
            <a:r>
              <a:rPr lang="en-US" sz="3600" b="1" kern="10" spc="-180">
                <a:ln w="12700">
                  <a:round/>
                  <a:headEnd/>
                  <a:tailEnd/>
                </a:ln>
                <a:solidFill>
                  <a:srgbClr val="FF00FF"/>
                </a:solidFill>
                <a:latin typeface="BernhardMod BT"/>
              </a:rPr>
              <a:t>AREA</a:t>
            </a:r>
            <a:endParaRPr lang="ar-EG" sz="3600" b="1" kern="10" spc="-180">
              <a:ln w="12700">
                <a:round/>
                <a:headEnd/>
                <a:tailEnd/>
              </a:ln>
              <a:solidFill>
                <a:srgbClr val="FF00FF"/>
              </a:solidFill>
              <a:latin typeface="BernhardMod BT"/>
            </a:endParaRPr>
          </a:p>
        </p:txBody>
      </p:sp>
      <p:pic>
        <p:nvPicPr>
          <p:cNvPr id="5126" name="Picture 6" descr="3839763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1876425" cy="1828800"/>
          </a:xfrm>
          <a:prstGeom prst="rect">
            <a:avLst/>
          </a:prstGeom>
          <a:noFill/>
        </p:spPr>
      </p:pic>
      <p:pic>
        <p:nvPicPr>
          <p:cNvPr id="5127" name="Picture 7" descr="3839763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86600" y="152400"/>
            <a:ext cx="1905000" cy="1828800"/>
          </a:xfrm>
          <a:prstGeom prst="rect">
            <a:avLst/>
          </a:prstGeom>
          <a:noFill/>
        </p:spPr>
      </p:pic>
      <p:pic>
        <p:nvPicPr>
          <p:cNvPr id="5128" name="Picture 8" descr="602_011751761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57200"/>
            <a:ext cx="4953000" cy="1428750"/>
          </a:xfrm>
          <a:prstGeom prst="rect">
            <a:avLst/>
          </a:prstGeom>
          <a:noFill/>
        </p:spPr>
      </p:pic>
      <p:pic>
        <p:nvPicPr>
          <p:cNvPr id="5129" name="Picture 9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2362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2098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7300" y="3505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24100" y="3810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2100" y="4191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4864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5300" y="32766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0574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90900" y="26289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4700" y="43815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2743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5410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1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5300" y="5410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410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3" descr="ast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" y="55245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1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form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form2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form3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form3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EDCN079">
            <a:hlinkHover r:id="" action="ppaction://noaction" highlightClick="1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52400"/>
            <a:ext cx="7772400" cy="6553200"/>
          </a:xfrm>
          <a:noFill/>
          <a:ln/>
        </p:spPr>
      </p:pic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2286000" y="642918"/>
            <a:ext cx="3657600" cy="762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ar-EG" sz="3600" b="1" kern="10" dirty="0">
                <a:ln w="12700" cap="rnd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رسالة من معد المادة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219200" y="1357299"/>
            <a:ext cx="5486400" cy="3108543"/>
          </a:xfrm>
          <a:prstGeom prst="rect">
            <a:avLst/>
          </a:prstGeom>
          <a:noFill/>
          <a:ln w="3175" cap="rnd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كم سأكون سعيدا عندما أتلقي منك رسالة بريدية</a:t>
            </a:r>
          </a:p>
          <a:p>
            <a:r>
              <a:rPr lang="ar-SA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أعرف فيها رأيك في هذا العرض أو ملاحظات لتحسينه أو أخطاء لتلافيها في المرات القادمة</a:t>
            </a:r>
            <a:r>
              <a:rPr lang="ar-EG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  <a:endParaRPr lang="ar-SA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ar-SA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المهندس : أنس رمضان     مصر</a:t>
            </a:r>
            <a:endParaRPr lang="ar-EG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EG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هندسة بنها </a:t>
            </a:r>
            <a:endParaRPr lang="ar-SA" sz="28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ar-SA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البريد الإلكتروني :</a:t>
            </a:r>
            <a:r>
              <a:rPr lang="ar-SA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Anas_online_87@yahoo.com</a:t>
            </a:r>
            <a:endParaRPr lang="ar-SA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ar-SA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23" name="Picture 15" descr="3rb100_XFh99kvS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2324100" cy="1828800"/>
          </a:xfrm>
          <a:prstGeom prst="rect">
            <a:avLst/>
          </a:prstGeom>
          <a:noFill/>
        </p:spPr>
      </p:pic>
      <p:pic>
        <p:nvPicPr>
          <p:cNvPr id="9" name="صورة 8" descr="386519_293072080714557_100000353014458_955756_1925104325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191029"/>
            <a:ext cx="1785932" cy="1881177"/>
          </a:xfrm>
          <a:prstGeom prst="snip2SameRect">
            <a:avLst/>
          </a:prstGeom>
          <a:ln>
            <a:solidFill>
              <a:srgbClr val="FF00FF"/>
            </a:solidFill>
          </a:ln>
          <a:effectLst>
            <a:glow rad="139700">
              <a:srgbClr val="FFC000">
                <a:alpha val="40000"/>
              </a:srgbClr>
            </a:glow>
            <a:outerShdw blurRad="76200" dist="38100" dir="78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coolSlan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  <p:bldP spid="17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form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orm1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form1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form1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form1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form1-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form1-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form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E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AREA</Template>
  <TotalTime>0</TotalTime>
  <Words>41</Words>
  <Application>Microsoft PowerPoint</Application>
  <PresentationFormat>عرض على الشاشة (3:4)‏</PresentationFormat>
  <Paragraphs>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AREA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ENG_ANAS</dc:creator>
  <cp:lastModifiedBy>ENG_ANAS</cp:lastModifiedBy>
  <cp:revision>1</cp:revision>
  <cp:lastPrinted>1601-01-01T00:00:00Z</cp:lastPrinted>
  <dcterms:created xsi:type="dcterms:W3CDTF">2013-03-14T17:23:43Z</dcterms:created>
  <dcterms:modified xsi:type="dcterms:W3CDTF">2013-03-14T19:44:37Z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